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7" r:id="rId7"/>
    <p:sldId id="260" r:id="rId8"/>
    <p:sldId id="28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76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000"/>
    <a:srgbClr val="FF9900"/>
    <a:srgbClr val="934CC8"/>
    <a:srgbClr val="F63B00"/>
    <a:srgbClr val="FF612F"/>
    <a:srgbClr val="CC3300"/>
    <a:srgbClr val="324D1F"/>
    <a:srgbClr val="C9A6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22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66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49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68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7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96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09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5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51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59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95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A562-D1FD-4728-B4DA-5576E426F6C8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75AF-C9A5-4CE0-858F-B678E905D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7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brijrSDrXnIa35L8qWMYrWpzGBABDcs/edi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document/d/1YOFRNl23iAwSIj6oWnZrjdUqhBquIDsZ/edi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.bannikova79?z=video497771028_456239228/videos497771028/pl_497771028_-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27d1d2e0a9a7a00198e1a83/interactive-content-interaktivnyj-stend-sovetnika-numero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ew.genial.ly/6352a886ab568100123d0d35/interactive-content-interaktivnyj-stend-sovetnika-numero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34beb36d1d0d90012cbf2ae/interactive-content-igra-lovushka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ew.genial.ly/6357abe926a76b00117fac67/interactive-content-igra-koleso-znanij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633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исунок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66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127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377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Рисунок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268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Рисунок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727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334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797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Рисунок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62985" y="2636875"/>
            <a:ext cx="2464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https://docs.google.com/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document/d/1DbrijrSDrXnIa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35L8qWMYrWpzGBABDcs/edit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94883" y="3678865"/>
            <a:ext cx="23674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https://docs.google.com/</a:t>
            </a:r>
            <a:endParaRPr lang="ru-RU" sz="1400" dirty="0" smtClean="0">
              <a:hlinkClick r:id="rId4"/>
            </a:endParaRPr>
          </a:p>
          <a:p>
            <a:r>
              <a:rPr lang="en-US" sz="1400" dirty="0" smtClean="0">
                <a:hlinkClick r:id="rId4"/>
              </a:rPr>
              <a:t>document/d/1YOFRNl23iAw</a:t>
            </a:r>
            <a:endParaRPr lang="ru-RU" sz="1400" dirty="0" smtClean="0">
              <a:hlinkClick r:id="rId4"/>
            </a:endParaRPr>
          </a:p>
          <a:p>
            <a:r>
              <a:rPr lang="en-US" sz="1400" dirty="0" smtClean="0">
                <a:hlinkClick r:id="rId4"/>
              </a:rPr>
              <a:t>SIj6oWnZrjdUqhBquIDsZ/edit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32429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Рисунок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66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Рисунок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1" y="903768"/>
            <a:ext cx="633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https://vk.com/v.bannikova79?z=video497771028_456239228%2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Fvideos497771028%2Fpl_497771028_-2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38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1113"/>
            <a:ext cx="12215813" cy="688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Рисунок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953153" y="1669312"/>
            <a:ext cx="3879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https://view.genial.ly/627d1d2e0a9a7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a00198e1a83/interactive-content-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interaktivnyj-stend-sovetnika-numero1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36967" y="5007935"/>
            <a:ext cx="4591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https://view.genial.ly/6352a886ab568100123d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0d35/interactive-content-</a:t>
            </a:r>
            <a:r>
              <a:rPr lang="en-US" dirty="0" err="1" smtClean="0">
                <a:hlinkClick r:id="rId4"/>
              </a:rPr>
              <a:t>interaktivnyj</a:t>
            </a:r>
            <a:r>
              <a:rPr lang="en-US" dirty="0" smtClean="0">
                <a:hlinkClick r:id="rId4"/>
              </a:rPr>
              <a:t>-</a:t>
            </a:r>
            <a:r>
              <a:rPr lang="en-US" dirty="0" err="1" smtClean="0">
                <a:hlinkClick r:id="rId4"/>
              </a:rPr>
              <a:t>stend</a:t>
            </a:r>
            <a:r>
              <a:rPr lang="en-US" dirty="0" smtClean="0">
                <a:hlinkClick r:id="rId4"/>
              </a:rPr>
              <a:t>-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sovetnika-numero2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34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Рисунок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0577" y="2137144"/>
            <a:ext cx="3798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https://view.genial.ly/634beb36d1d0d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90012cbf2ae/interactive-content-</a:t>
            </a:r>
            <a:r>
              <a:rPr lang="en-US" dirty="0" err="1" smtClean="0">
                <a:hlinkClick r:id="rId3"/>
              </a:rPr>
              <a:t>igra</a:t>
            </a:r>
            <a:r>
              <a:rPr lang="en-US" dirty="0" smtClean="0">
                <a:hlinkClick r:id="rId3"/>
              </a:rPr>
              <a:t>-</a:t>
            </a:r>
            <a:endParaRPr lang="ru-RU" dirty="0" smtClean="0">
              <a:hlinkClick r:id="rId3"/>
            </a:endParaRPr>
          </a:p>
          <a:p>
            <a:r>
              <a:rPr lang="en-US" dirty="0" err="1" smtClean="0">
                <a:hlinkClick r:id="rId3"/>
              </a:rPr>
              <a:t>lovushka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48846" y="4614530"/>
            <a:ext cx="3582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https://view.genial.ly/6357abe926a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76b00117fac67/interactive-content-</a:t>
            </a:r>
            <a:endParaRPr lang="ru-RU" dirty="0" smtClean="0">
              <a:hlinkClick r:id="rId4"/>
            </a:endParaRPr>
          </a:p>
          <a:p>
            <a:r>
              <a:rPr lang="en-US" dirty="0" err="1" smtClean="0">
                <a:hlinkClick r:id="rId4"/>
              </a:rPr>
              <a:t>igra-koleso-znanij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06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Рисунок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43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C:\Users\User\Desktop\Рисунок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Рисунок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43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43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1113"/>
            <a:ext cx="12215813" cy="688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270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Рисунок7.jpg"/>
          <p:cNvPicPr>
            <a:picLocks noChangeAspect="1" noChangeArrowheads="1"/>
          </p:cNvPicPr>
          <p:nvPr/>
        </p:nvPicPr>
        <p:blipFill>
          <a:blip r:embed="rId2" cstate="print"/>
          <a:srcRect r="21935"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270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3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6350"/>
            <a:ext cx="1221105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30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294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294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12204700" cy="68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172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38</Words>
  <Application>Microsoft Office PowerPoint</Application>
  <PresentationFormat>Произвольный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User</cp:lastModifiedBy>
  <cp:revision>52</cp:revision>
  <dcterms:created xsi:type="dcterms:W3CDTF">2022-11-15T18:27:40Z</dcterms:created>
  <dcterms:modified xsi:type="dcterms:W3CDTF">2022-11-21T03:09:39Z</dcterms:modified>
</cp:coreProperties>
</file>