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77" r:id="rId7"/>
    <p:sldId id="260" r:id="rId8"/>
    <p:sldId id="28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9" r:id="rId24"/>
    <p:sldId id="276" r:id="rId25"/>
    <p:sldId id="27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6000"/>
    <a:srgbClr val="FF9900"/>
    <a:srgbClr val="934CC8"/>
    <a:srgbClr val="F63B00"/>
    <a:srgbClr val="FF612F"/>
    <a:srgbClr val="CC3300"/>
    <a:srgbClr val="324D1F"/>
    <a:srgbClr val="C9A6E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56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221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4669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49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68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72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96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309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825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351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659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95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6A562-D1FD-4728-B4DA-5576E426F6C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A75AF-C9A5-4CE0-858F-B678E905D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7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DbrijrSDrXnIa35L8qWMYrWpzGBABDcs/edit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google.com/document/d/1YOFRNl23iAwSIj6oWnZrjdUqhBquIDsZ/edit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.bannikova79?z=video497771028_456239228/videos497771028/pl_497771028_-2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27d1d2e0a9a7a00198e1a83/interactive-content-interaktivnyj-stend-sovetnika-numero1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ew.genial.ly/6352a886ab568100123d0d35/interactive-content-interaktivnyj-stend-sovetnika-numero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34beb36d1d0d90012cbf2ae/interactive-content-igra-lovushka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ew.genial.ly/6357abe926a76b00117fac67/interactive-content-igra-koleso-znanij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6333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Рисунок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9660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Рисунок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1270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Рисунок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03773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Рисунок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2689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Рисунок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7270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Рисунок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3349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Рисунок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7971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Рисунок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562985" y="2636875"/>
            <a:ext cx="246400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3"/>
              </a:rPr>
              <a:t>https://docs.google.com/</a:t>
            </a:r>
            <a:endParaRPr lang="ru-RU" sz="1400" dirty="0" smtClean="0">
              <a:hlinkClick r:id="rId3"/>
            </a:endParaRPr>
          </a:p>
          <a:p>
            <a:r>
              <a:rPr lang="en-US" sz="1400" dirty="0" smtClean="0">
                <a:hlinkClick r:id="rId3"/>
              </a:rPr>
              <a:t>document/d/1DbrijrSDrXnIa</a:t>
            </a:r>
            <a:endParaRPr lang="ru-RU" sz="1400" dirty="0" smtClean="0">
              <a:hlinkClick r:id="rId3"/>
            </a:endParaRPr>
          </a:p>
          <a:p>
            <a:r>
              <a:rPr lang="en-US" sz="1400" dirty="0" smtClean="0">
                <a:hlinkClick r:id="rId3"/>
              </a:rPr>
              <a:t>35L8qWMYrWpzGBABDcs/edit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1594883" y="3678865"/>
            <a:ext cx="23674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hlinkClick r:id="rId4"/>
              </a:rPr>
              <a:t>https://docs.google.com/</a:t>
            </a:r>
            <a:endParaRPr lang="ru-RU" sz="1400" dirty="0" smtClean="0">
              <a:hlinkClick r:id="rId4"/>
            </a:endParaRPr>
          </a:p>
          <a:p>
            <a:r>
              <a:rPr lang="en-US" sz="1400" dirty="0" smtClean="0">
                <a:hlinkClick r:id="rId4"/>
              </a:rPr>
              <a:t>document/d/1YOFRNl23iAw</a:t>
            </a:r>
            <a:endParaRPr lang="ru-RU" sz="1400" dirty="0" smtClean="0">
              <a:hlinkClick r:id="rId4"/>
            </a:endParaRPr>
          </a:p>
          <a:p>
            <a:r>
              <a:rPr lang="en-US" sz="1400" dirty="0" smtClean="0">
                <a:hlinkClick r:id="rId4"/>
              </a:rPr>
              <a:t>SIj6oWnZrjdUqhBquIDsZ/edit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324292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Рисунок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2664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Рисунок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572001" y="903768"/>
            <a:ext cx="633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https://vk.com/v.bannikova79?z=video497771028_456239228%2</a:t>
            </a:r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Fvideos497771028%2Fpl_497771028_-2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7386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-11113"/>
            <a:ext cx="12215813" cy="6881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8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Рисунок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953153" y="1669312"/>
            <a:ext cx="38795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https://view.genial.ly/627d1d2e0a9a7</a:t>
            </a:r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a00198e1a83/interactive-content-</a:t>
            </a:r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interaktivnyj-stend-sovetnika-numero1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36967" y="5007935"/>
            <a:ext cx="45918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https://view.genial.ly/6352a886ab568100123d</a:t>
            </a:r>
            <a:endParaRPr lang="ru-RU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0d35/interactive-content-</a:t>
            </a:r>
            <a:r>
              <a:rPr lang="en-US" dirty="0" err="1" smtClean="0">
                <a:hlinkClick r:id="rId4"/>
              </a:rPr>
              <a:t>interaktivnyj</a:t>
            </a:r>
            <a:r>
              <a:rPr lang="en-US" dirty="0" smtClean="0">
                <a:hlinkClick r:id="rId4"/>
              </a:rPr>
              <a:t>-</a:t>
            </a:r>
            <a:r>
              <a:rPr lang="en-US" dirty="0" err="1" smtClean="0">
                <a:hlinkClick r:id="rId4"/>
              </a:rPr>
              <a:t>stend</a:t>
            </a:r>
            <a:r>
              <a:rPr lang="en-US" dirty="0" smtClean="0">
                <a:hlinkClick r:id="rId4"/>
              </a:rPr>
              <a:t>-</a:t>
            </a:r>
            <a:endParaRPr lang="ru-RU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sovetnika-numero2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7342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Рисунок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690577" y="2137144"/>
            <a:ext cx="3798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https://view.genial.ly/634beb36d1d0d</a:t>
            </a:r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90012cbf2ae/interactive-content-</a:t>
            </a:r>
            <a:r>
              <a:rPr lang="en-US" dirty="0" err="1" smtClean="0">
                <a:hlinkClick r:id="rId3"/>
              </a:rPr>
              <a:t>igra</a:t>
            </a:r>
            <a:r>
              <a:rPr lang="en-US" dirty="0" smtClean="0">
                <a:hlinkClick r:id="rId3"/>
              </a:rPr>
              <a:t>-</a:t>
            </a:r>
            <a:endParaRPr lang="ru-RU" dirty="0" smtClean="0">
              <a:hlinkClick r:id="rId3"/>
            </a:endParaRPr>
          </a:p>
          <a:p>
            <a:r>
              <a:rPr lang="en-US" dirty="0" err="1" smtClean="0">
                <a:hlinkClick r:id="rId3"/>
              </a:rPr>
              <a:t>lovushka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048846" y="4614530"/>
            <a:ext cx="35823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https://view.genial.ly/6357abe926a</a:t>
            </a:r>
            <a:endParaRPr lang="ru-RU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76b00117fac67/interactive-content-</a:t>
            </a:r>
            <a:endParaRPr lang="ru-RU" dirty="0" smtClean="0">
              <a:hlinkClick r:id="rId4"/>
            </a:endParaRPr>
          </a:p>
          <a:p>
            <a:r>
              <a:rPr lang="en-US" dirty="0" err="1" smtClean="0">
                <a:hlinkClick r:id="rId4"/>
              </a:rPr>
              <a:t>igra-koleso-znanij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906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Рисунок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6432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6" name="Picture 10" descr="C:\Users\User\Desktop\Рисунок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Рисунок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6432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User\Desktop\Рисунок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643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Рисунок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-11113"/>
            <a:ext cx="12215813" cy="6881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2706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Рисунок7.jpg"/>
          <p:cNvPicPr>
            <a:picLocks noChangeAspect="1" noChangeArrowheads="1"/>
          </p:cNvPicPr>
          <p:nvPr/>
        </p:nvPicPr>
        <p:blipFill>
          <a:blip r:embed="rId2" cstate="print"/>
          <a:srcRect r="21935"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270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Рисунок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930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Рисунок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-6350"/>
            <a:ext cx="1221105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9307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Рисунок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2943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294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Рисунок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1220470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21723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38</Words>
  <Application>Microsoft Office PowerPoint</Application>
  <PresentationFormat>Произвольный</PresentationFormat>
  <Paragraphs>20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User</cp:lastModifiedBy>
  <cp:revision>52</cp:revision>
  <dcterms:created xsi:type="dcterms:W3CDTF">2022-11-15T18:27:40Z</dcterms:created>
  <dcterms:modified xsi:type="dcterms:W3CDTF">2022-11-21T03:09:39Z</dcterms:modified>
</cp:coreProperties>
</file>