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9" r:id="rId3"/>
    <p:sldId id="270" r:id="rId4"/>
    <p:sldId id="257" r:id="rId5"/>
    <p:sldId id="261" r:id="rId6"/>
    <p:sldId id="272" r:id="rId7"/>
    <p:sldId id="273" r:id="rId8"/>
    <p:sldId id="274" r:id="rId9"/>
    <p:sldId id="271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03C1E"/>
    <a:srgbClr val="E65E28"/>
    <a:srgbClr val="1B06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9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FE4944-728B-4C7C-859C-03528A465F95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4ACBD2-4026-4CF6-B330-1AB5AFBC4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444-C10C-47A9-AFBA-4E5693407210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1E6E-FCE0-48B0-B06A-31422FB12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CB67-4EEC-4042-A2D2-7C3DB9109EF4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081C-ECA9-4879-B643-89B7E5E30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950B-4BAF-44D7-8F98-D8959E7CB5EA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4884-9E6F-4757-A071-FD13171C5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DC3F-A8F8-48E0-B6DC-04B99164392D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5E06-4E87-44E2-892D-C02702F0F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D597-BB56-4299-9B89-B9F4A2D84144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4BE5-059A-4D50-9522-7D16AE6A9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5268-F193-4196-A1B7-1AB5450F7498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A63C-4182-48AC-912E-8033502D2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EF620-D29E-416B-ABF1-3BE92C698548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05A8-EC62-49DA-887C-23D1B5024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637E-5DD3-456F-8301-4B84F632E708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AF63-1ECA-4A2F-A4C7-D76923A4A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979A-B1B0-4FAF-9C4B-92F20852C22C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C814-5E02-4C1B-8773-77A021A56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F5FD-7EFA-402D-9A59-E2336C6B337C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FB6CA-9856-479A-AB52-E3CEAFBE4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7448-CE98-4960-9B87-EBEB39AEEF7E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8FCB-24EE-4481-8A58-21CF4E326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609E03-09D3-4357-BD66-0763631B51B1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28F0E7-2FDF-4E57-9D6A-0113062A7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booksiti.net.ru/books/image/54000005340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iti.net.ru/books/image/5400000534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нститу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1198" y="0"/>
            <a:ext cx="1832802" cy="25717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4200000">
              <a:rot lat="20375999" lon="1938000" rev="20711998"/>
            </a:camera>
            <a:lightRig rig="soft" dir="t">
              <a:rot lat="0" lon="0" rev="0"/>
            </a:lightRig>
          </a:scene3d>
          <a:sp3d prstMaterial="metal">
            <a:bevelT w="203200" h="50800" prst="softRound"/>
          </a:sp3d>
        </p:spPr>
      </p:pic>
      <p:pic>
        <p:nvPicPr>
          <p:cNvPr id="6" name="Рисунок 5" descr="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1905000" cy="2971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адм кодек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4429132"/>
            <a:ext cx="1785950" cy="22860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800000">
              <a:rot lat="20699999" lon="2700000" rev="20399999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5" descr="Картинка 35 из 19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05000" cy="29432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4341" name="Заголовок 1"/>
          <p:cNvSpPr>
            <a:spLocks noGrp="1"/>
          </p:cNvSpPr>
          <p:nvPr>
            <p:ph type="ctrTitle"/>
          </p:nvPr>
        </p:nvSpPr>
        <p:spPr>
          <a:xfrm>
            <a:off x="357188" y="2928938"/>
            <a:ext cx="8643937" cy="1314450"/>
          </a:xfrm>
        </p:spPr>
        <p:txBody>
          <a:bodyPr/>
          <a:lstStyle/>
          <a:p>
            <a:r>
              <a:rPr lang="ru-RU" sz="6000" b="1" smtClean="0">
                <a:solidFill>
                  <a:srgbClr val="FF0000"/>
                </a:solidFill>
                <a:latin typeface="Arial" charset="0"/>
              </a:rPr>
              <a:t>Единый день профилактики</a:t>
            </a:r>
          </a:p>
        </p:txBody>
      </p:sp>
      <p:sp>
        <p:nvSpPr>
          <p:cNvPr id="143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357188"/>
            <a:ext cx="5857875" cy="566737"/>
          </a:xfrm>
        </p:spPr>
        <p:txBody>
          <a:bodyPr/>
          <a:lstStyle/>
          <a:p>
            <a:pPr algn="l"/>
            <a:r>
              <a:rPr lang="ru-RU" sz="2800" b="1" i="1" smtClean="0">
                <a:solidFill>
                  <a:srgbClr val="FF0000"/>
                </a:solidFill>
              </a:rPr>
              <a:t>Гораздо лучше предупреждать преступления, нежели их наказывать.</a:t>
            </a:r>
          </a:p>
          <a:p>
            <a:pPr algn="r"/>
            <a:r>
              <a:rPr lang="ru-RU" sz="2000" b="1" smtClean="0">
                <a:solidFill>
                  <a:srgbClr val="FF0000"/>
                </a:solidFill>
              </a:rPr>
              <a:t> </a:t>
            </a:r>
            <a:r>
              <a:rPr lang="ru-RU" sz="2000" b="1" smtClean="0">
                <a:solidFill>
                  <a:srgbClr val="1B06BA"/>
                </a:solidFill>
              </a:rPr>
              <a:t>Екатерина Великая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2268538" y="5445125"/>
            <a:ext cx="45354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Автор: социальный педагог Шишкина Л.А.</a:t>
            </a:r>
          </a:p>
          <a:p>
            <a:pPr algn="ctr"/>
            <a:r>
              <a:rPr lang="ru-RU">
                <a:latin typeface="Times New Roman" pitchFamily="18" charset="0"/>
              </a:rPr>
              <a:t>            педагог-организатор Желнина А.П.</a:t>
            </a:r>
          </a:p>
          <a:p>
            <a:pPr algn="ctr"/>
            <a:r>
              <a:rPr lang="ru-RU">
                <a:latin typeface="Times New Roman" pitchFamily="18" charset="0"/>
              </a:rPr>
              <a:t>Шестовская СОШ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  <a:solidFill>
            <a:srgbClr val="00B0F0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95B3D7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5761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i="1" dirty="0" smtClean="0">
                <a:solidFill>
                  <a:srgbClr val="C00000"/>
                </a:solidFill>
              </a:rPr>
              <a:t>Только слабые совершают преступления: сильному и счастливому они ни к чему.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i="1" dirty="0" smtClean="0">
                <a:solidFill>
                  <a:srgbClr val="1B06BA"/>
                </a:solidFill>
              </a:rPr>
              <a:t>Вольтер</a:t>
            </a:r>
            <a:endParaRPr lang="ru-RU" sz="5400" b="1" i="1" dirty="0">
              <a:solidFill>
                <a:srgbClr val="1B06BA"/>
              </a:solidFill>
            </a:endParaRPr>
          </a:p>
        </p:txBody>
      </p:sp>
      <p:grpSp>
        <p:nvGrpSpPr>
          <p:cNvPr id="24578" name="Group 19"/>
          <p:cNvGrpSpPr>
            <a:grpSpLocks noGrp="1"/>
          </p:cNvGrpSpPr>
          <p:nvPr/>
        </p:nvGrpSpPr>
        <p:grpSpPr bwMode="auto">
          <a:xfrm rot="10800000" flipV="1">
            <a:off x="2500313" y="214313"/>
            <a:ext cx="4143375" cy="1368425"/>
            <a:chOff x="2263" y="3323"/>
            <a:chExt cx="1140" cy="872"/>
          </a:xfrm>
        </p:grpSpPr>
        <p:sp>
          <p:nvSpPr>
            <p:cNvPr id="24587" name="Freeform 20"/>
            <p:cNvSpPr>
              <a:spLocks/>
            </p:cNvSpPr>
            <p:nvPr/>
          </p:nvSpPr>
          <p:spPr bwMode="auto">
            <a:xfrm>
              <a:off x="2735" y="4006"/>
              <a:ext cx="558" cy="189"/>
            </a:xfrm>
            <a:custGeom>
              <a:avLst/>
              <a:gdLst>
                <a:gd name="T0" fmla="*/ 30 w 1116"/>
                <a:gd name="T1" fmla="*/ 30 h 378"/>
                <a:gd name="T2" fmla="*/ 90 w 1116"/>
                <a:gd name="T3" fmla="*/ 64 h 378"/>
                <a:gd name="T4" fmla="*/ 150 w 1116"/>
                <a:gd name="T5" fmla="*/ 100 h 378"/>
                <a:gd name="T6" fmla="*/ 209 w 1116"/>
                <a:gd name="T7" fmla="*/ 135 h 378"/>
                <a:gd name="T8" fmla="*/ 266 w 1116"/>
                <a:gd name="T9" fmla="*/ 169 h 378"/>
                <a:gd name="T10" fmla="*/ 324 w 1116"/>
                <a:gd name="T11" fmla="*/ 203 h 378"/>
                <a:gd name="T12" fmla="*/ 381 w 1116"/>
                <a:gd name="T13" fmla="*/ 234 h 378"/>
                <a:gd name="T14" fmla="*/ 439 w 1116"/>
                <a:gd name="T15" fmla="*/ 264 h 378"/>
                <a:gd name="T16" fmla="*/ 497 w 1116"/>
                <a:gd name="T17" fmla="*/ 291 h 378"/>
                <a:gd name="T18" fmla="*/ 554 w 1116"/>
                <a:gd name="T19" fmla="*/ 316 h 378"/>
                <a:gd name="T20" fmla="*/ 611 w 1116"/>
                <a:gd name="T21" fmla="*/ 336 h 378"/>
                <a:gd name="T22" fmla="*/ 669 w 1116"/>
                <a:gd name="T23" fmla="*/ 354 h 378"/>
                <a:gd name="T24" fmla="*/ 727 w 1116"/>
                <a:gd name="T25" fmla="*/ 366 h 378"/>
                <a:gd name="T26" fmla="*/ 786 w 1116"/>
                <a:gd name="T27" fmla="*/ 374 h 378"/>
                <a:gd name="T28" fmla="*/ 844 w 1116"/>
                <a:gd name="T29" fmla="*/ 378 h 378"/>
                <a:gd name="T30" fmla="*/ 904 w 1116"/>
                <a:gd name="T31" fmla="*/ 376 h 378"/>
                <a:gd name="T32" fmla="*/ 980 w 1116"/>
                <a:gd name="T33" fmla="*/ 363 h 378"/>
                <a:gd name="T34" fmla="*/ 1050 w 1116"/>
                <a:gd name="T35" fmla="*/ 329 h 378"/>
                <a:gd name="T36" fmla="*/ 1093 w 1116"/>
                <a:gd name="T37" fmla="*/ 283 h 378"/>
                <a:gd name="T38" fmla="*/ 1114 w 1116"/>
                <a:gd name="T39" fmla="*/ 229 h 378"/>
                <a:gd name="T40" fmla="*/ 1114 w 1116"/>
                <a:gd name="T41" fmla="*/ 172 h 378"/>
                <a:gd name="T42" fmla="*/ 1098 w 1116"/>
                <a:gd name="T43" fmla="*/ 116 h 378"/>
                <a:gd name="T44" fmla="*/ 1069 w 1116"/>
                <a:gd name="T45" fmla="*/ 69 h 378"/>
                <a:gd name="T46" fmla="*/ 1030 w 1116"/>
                <a:gd name="T47" fmla="*/ 34 h 378"/>
                <a:gd name="T48" fmla="*/ 987 w 1116"/>
                <a:gd name="T49" fmla="*/ 18 h 378"/>
                <a:gd name="T50" fmla="*/ 942 w 1116"/>
                <a:gd name="T51" fmla="*/ 9 h 378"/>
                <a:gd name="T52" fmla="*/ 894 w 1116"/>
                <a:gd name="T53" fmla="*/ 4 h 378"/>
                <a:gd name="T54" fmla="*/ 847 w 1116"/>
                <a:gd name="T55" fmla="*/ 6 h 378"/>
                <a:gd name="T56" fmla="*/ 803 w 1116"/>
                <a:gd name="T57" fmla="*/ 10 h 378"/>
                <a:gd name="T58" fmla="*/ 767 w 1116"/>
                <a:gd name="T59" fmla="*/ 19 h 378"/>
                <a:gd name="T60" fmla="*/ 743 w 1116"/>
                <a:gd name="T61" fmla="*/ 33 h 378"/>
                <a:gd name="T62" fmla="*/ 734 w 1116"/>
                <a:gd name="T63" fmla="*/ 52 h 378"/>
                <a:gd name="T64" fmla="*/ 738 w 1116"/>
                <a:gd name="T65" fmla="*/ 64 h 378"/>
                <a:gd name="T66" fmla="*/ 756 w 1116"/>
                <a:gd name="T67" fmla="*/ 57 h 378"/>
                <a:gd name="T68" fmla="*/ 784 w 1116"/>
                <a:gd name="T69" fmla="*/ 42 h 378"/>
                <a:gd name="T70" fmla="*/ 825 w 1116"/>
                <a:gd name="T71" fmla="*/ 29 h 378"/>
                <a:gd name="T72" fmla="*/ 863 w 1116"/>
                <a:gd name="T73" fmla="*/ 24 h 378"/>
                <a:gd name="T74" fmla="*/ 898 w 1116"/>
                <a:gd name="T75" fmla="*/ 24 h 378"/>
                <a:gd name="T76" fmla="*/ 940 w 1116"/>
                <a:gd name="T77" fmla="*/ 26 h 378"/>
                <a:gd name="T78" fmla="*/ 984 w 1116"/>
                <a:gd name="T79" fmla="*/ 34 h 378"/>
                <a:gd name="T80" fmla="*/ 1024 w 1116"/>
                <a:gd name="T81" fmla="*/ 49 h 378"/>
                <a:gd name="T82" fmla="*/ 1057 w 1116"/>
                <a:gd name="T83" fmla="*/ 72 h 378"/>
                <a:gd name="T84" fmla="*/ 1080 w 1116"/>
                <a:gd name="T85" fmla="*/ 108 h 378"/>
                <a:gd name="T86" fmla="*/ 1087 w 1116"/>
                <a:gd name="T87" fmla="*/ 157 h 378"/>
                <a:gd name="T88" fmla="*/ 1075 w 1116"/>
                <a:gd name="T89" fmla="*/ 218 h 378"/>
                <a:gd name="T90" fmla="*/ 1046 w 1116"/>
                <a:gd name="T91" fmla="*/ 268 h 378"/>
                <a:gd name="T92" fmla="*/ 1002 w 1116"/>
                <a:gd name="T93" fmla="*/ 308 h 378"/>
                <a:gd name="T94" fmla="*/ 947 w 1116"/>
                <a:gd name="T95" fmla="*/ 335 h 378"/>
                <a:gd name="T96" fmla="*/ 883 w 1116"/>
                <a:gd name="T97" fmla="*/ 350 h 378"/>
                <a:gd name="T98" fmla="*/ 814 w 1116"/>
                <a:gd name="T99" fmla="*/ 355 h 378"/>
                <a:gd name="T100" fmla="*/ 742 w 1116"/>
                <a:gd name="T101" fmla="*/ 349 h 378"/>
                <a:gd name="T102" fmla="*/ 669 w 1116"/>
                <a:gd name="T103" fmla="*/ 332 h 378"/>
                <a:gd name="T104" fmla="*/ 592 w 1116"/>
                <a:gd name="T105" fmla="*/ 304 h 378"/>
                <a:gd name="T106" fmla="*/ 510 w 1116"/>
                <a:gd name="T107" fmla="*/ 268 h 378"/>
                <a:gd name="T108" fmla="*/ 431 w 1116"/>
                <a:gd name="T109" fmla="*/ 230 h 378"/>
                <a:gd name="T110" fmla="*/ 353 w 1116"/>
                <a:gd name="T111" fmla="*/ 189 h 378"/>
                <a:gd name="T112" fmla="*/ 277 w 1116"/>
                <a:gd name="T113" fmla="*/ 146 h 378"/>
                <a:gd name="T114" fmla="*/ 201 w 1116"/>
                <a:gd name="T115" fmla="*/ 104 h 378"/>
                <a:gd name="T116" fmla="*/ 126 w 1116"/>
                <a:gd name="T117" fmla="*/ 61 h 378"/>
                <a:gd name="T118" fmla="*/ 51 w 1116"/>
                <a:gd name="T119" fmla="*/ 19 h 378"/>
                <a:gd name="T120" fmla="*/ 0 w 1116"/>
                <a:gd name="T121" fmla="*/ 12 h 3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6"/>
                <a:gd name="T184" fmla="*/ 0 h 378"/>
                <a:gd name="T185" fmla="*/ 1116 w 1116"/>
                <a:gd name="T186" fmla="*/ 378 h 3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6" h="378">
                  <a:moveTo>
                    <a:pt x="0" y="12"/>
                  </a:moveTo>
                  <a:lnTo>
                    <a:pt x="30" y="30"/>
                  </a:lnTo>
                  <a:lnTo>
                    <a:pt x="60" y="47"/>
                  </a:lnTo>
                  <a:lnTo>
                    <a:pt x="90" y="64"/>
                  </a:lnTo>
                  <a:lnTo>
                    <a:pt x="120" y="83"/>
                  </a:lnTo>
                  <a:lnTo>
                    <a:pt x="150" y="100"/>
                  </a:lnTo>
                  <a:lnTo>
                    <a:pt x="179" y="117"/>
                  </a:lnTo>
                  <a:lnTo>
                    <a:pt x="209" y="135"/>
                  </a:lnTo>
                  <a:lnTo>
                    <a:pt x="237" y="152"/>
                  </a:lnTo>
                  <a:lnTo>
                    <a:pt x="266" y="169"/>
                  </a:lnTo>
                  <a:lnTo>
                    <a:pt x="295" y="186"/>
                  </a:lnTo>
                  <a:lnTo>
                    <a:pt x="324" y="203"/>
                  </a:lnTo>
                  <a:lnTo>
                    <a:pt x="353" y="219"/>
                  </a:lnTo>
                  <a:lnTo>
                    <a:pt x="381" y="234"/>
                  </a:lnTo>
                  <a:lnTo>
                    <a:pt x="410" y="250"/>
                  </a:lnTo>
                  <a:lnTo>
                    <a:pt x="439" y="264"/>
                  </a:lnTo>
                  <a:lnTo>
                    <a:pt x="468" y="278"/>
                  </a:lnTo>
                  <a:lnTo>
                    <a:pt x="497" y="291"/>
                  </a:lnTo>
                  <a:lnTo>
                    <a:pt x="525" y="304"/>
                  </a:lnTo>
                  <a:lnTo>
                    <a:pt x="554" y="316"/>
                  </a:lnTo>
                  <a:lnTo>
                    <a:pt x="582" y="326"/>
                  </a:lnTo>
                  <a:lnTo>
                    <a:pt x="611" y="336"/>
                  </a:lnTo>
                  <a:lnTo>
                    <a:pt x="639" y="346"/>
                  </a:lnTo>
                  <a:lnTo>
                    <a:pt x="669" y="354"/>
                  </a:lnTo>
                  <a:lnTo>
                    <a:pt x="698" y="361"/>
                  </a:lnTo>
                  <a:lnTo>
                    <a:pt x="727" y="366"/>
                  </a:lnTo>
                  <a:lnTo>
                    <a:pt x="756" y="371"/>
                  </a:lnTo>
                  <a:lnTo>
                    <a:pt x="786" y="374"/>
                  </a:lnTo>
                  <a:lnTo>
                    <a:pt x="814" y="377"/>
                  </a:lnTo>
                  <a:lnTo>
                    <a:pt x="844" y="378"/>
                  </a:lnTo>
                  <a:lnTo>
                    <a:pt x="874" y="378"/>
                  </a:lnTo>
                  <a:lnTo>
                    <a:pt x="904" y="376"/>
                  </a:lnTo>
                  <a:lnTo>
                    <a:pt x="934" y="372"/>
                  </a:lnTo>
                  <a:lnTo>
                    <a:pt x="980" y="363"/>
                  </a:lnTo>
                  <a:lnTo>
                    <a:pt x="1018" y="348"/>
                  </a:lnTo>
                  <a:lnTo>
                    <a:pt x="1050" y="329"/>
                  </a:lnTo>
                  <a:lnTo>
                    <a:pt x="1075" y="309"/>
                  </a:lnTo>
                  <a:lnTo>
                    <a:pt x="1093" y="283"/>
                  </a:lnTo>
                  <a:lnTo>
                    <a:pt x="1106" y="257"/>
                  </a:lnTo>
                  <a:lnTo>
                    <a:pt x="1114" y="229"/>
                  </a:lnTo>
                  <a:lnTo>
                    <a:pt x="1116" y="200"/>
                  </a:lnTo>
                  <a:lnTo>
                    <a:pt x="1114" y="172"/>
                  </a:lnTo>
                  <a:lnTo>
                    <a:pt x="1108" y="143"/>
                  </a:lnTo>
                  <a:lnTo>
                    <a:pt x="1098" y="116"/>
                  </a:lnTo>
                  <a:lnTo>
                    <a:pt x="1085" y="91"/>
                  </a:lnTo>
                  <a:lnTo>
                    <a:pt x="1069" y="69"/>
                  </a:lnTo>
                  <a:lnTo>
                    <a:pt x="1050" y="49"/>
                  </a:lnTo>
                  <a:lnTo>
                    <a:pt x="1030" y="34"/>
                  </a:lnTo>
                  <a:lnTo>
                    <a:pt x="1008" y="24"/>
                  </a:lnTo>
                  <a:lnTo>
                    <a:pt x="987" y="18"/>
                  </a:lnTo>
                  <a:lnTo>
                    <a:pt x="965" y="12"/>
                  </a:lnTo>
                  <a:lnTo>
                    <a:pt x="942" y="9"/>
                  </a:lnTo>
                  <a:lnTo>
                    <a:pt x="918" y="6"/>
                  </a:lnTo>
                  <a:lnTo>
                    <a:pt x="894" y="4"/>
                  </a:lnTo>
                  <a:lnTo>
                    <a:pt x="870" y="4"/>
                  </a:lnTo>
                  <a:lnTo>
                    <a:pt x="847" y="6"/>
                  </a:lnTo>
                  <a:lnTo>
                    <a:pt x="825" y="7"/>
                  </a:lnTo>
                  <a:lnTo>
                    <a:pt x="803" y="10"/>
                  </a:lnTo>
                  <a:lnTo>
                    <a:pt x="784" y="15"/>
                  </a:lnTo>
                  <a:lnTo>
                    <a:pt x="767" y="19"/>
                  </a:lnTo>
                  <a:lnTo>
                    <a:pt x="753" y="26"/>
                  </a:lnTo>
                  <a:lnTo>
                    <a:pt x="743" y="33"/>
                  </a:lnTo>
                  <a:lnTo>
                    <a:pt x="736" y="42"/>
                  </a:lnTo>
                  <a:lnTo>
                    <a:pt x="734" y="52"/>
                  </a:lnTo>
                  <a:lnTo>
                    <a:pt x="735" y="62"/>
                  </a:lnTo>
                  <a:lnTo>
                    <a:pt x="738" y="64"/>
                  </a:lnTo>
                  <a:lnTo>
                    <a:pt x="745" y="62"/>
                  </a:lnTo>
                  <a:lnTo>
                    <a:pt x="756" y="57"/>
                  </a:lnTo>
                  <a:lnTo>
                    <a:pt x="768" y="50"/>
                  </a:lnTo>
                  <a:lnTo>
                    <a:pt x="784" y="42"/>
                  </a:lnTo>
                  <a:lnTo>
                    <a:pt x="804" y="34"/>
                  </a:lnTo>
                  <a:lnTo>
                    <a:pt x="825" y="29"/>
                  </a:lnTo>
                  <a:lnTo>
                    <a:pt x="849" y="25"/>
                  </a:lnTo>
                  <a:lnTo>
                    <a:pt x="863" y="24"/>
                  </a:lnTo>
                  <a:lnTo>
                    <a:pt x="880" y="24"/>
                  </a:lnTo>
                  <a:lnTo>
                    <a:pt x="898" y="24"/>
                  </a:lnTo>
                  <a:lnTo>
                    <a:pt x="919" y="25"/>
                  </a:lnTo>
                  <a:lnTo>
                    <a:pt x="940" y="26"/>
                  </a:lnTo>
                  <a:lnTo>
                    <a:pt x="962" y="30"/>
                  </a:lnTo>
                  <a:lnTo>
                    <a:pt x="984" y="34"/>
                  </a:lnTo>
                  <a:lnTo>
                    <a:pt x="1004" y="40"/>
                  </a:lnTo>
                  <a:lnTo>
                    <a:pt x="1024" y="49"/>
                  </a:lnTo>
                  <a:lnTo>
                    <a:pt x="1042" y="60"/>
                  </a:lnTo>
                  <a:lnTo>
                    <a:pt x="1057" y="72"/>
                  </a:lnTo>
                  <a:lnTo>
                    <a:pt x="1071" y="89"/>
                  </a:lnTo>
                  <a:lnTo>
                    <a:pt x="1080" y="108"/>
                  </a:lnTo>
                  <a:lnTo>
                    <a:pt x="1086" y="130"/>
                  </a:lnTo>
                  <a:lnTo>
                    <a:pt x="1087" y="157"/>
                  </a:lnTo>
                  <a:lnTo>
                    <a:pt x="1084" y="186"/>
                  </a:lnTo>
                  <a:lnTo>
                    <a:pt x="1075" y="218"/>
                  </a:lnTo>
                  <a:lnTo>
                    <a:pt x="1062" y="244"/>
                  </a:lnTo>
                  <a:lnTo>
                    <a:pt x="1046" y="268"/>
                  </a:lnTo>
                  <a:lnTo>
                    <a:pt x="1025" y="290"/>
                  </a:lnTo>
                  <a:lnTo>
                    <a:pt x="1002" y="308"/>
                  </a:lnTo>
                  <a:lnTo>
                    <a:pt x="976" y="322"/>
                  </a:lnTo>
                  <a:lnTo>
                    <a:pt x="947" y="335"/>
                  </a:lnTo>
                  <a:lnTo>
                    <a:pt x="916" y="344"/>
                  </a:lnTo>
                  <a:lnTo>
                    <a:pt x="883" y="350"/>
                  </a:lnTo>
                  <a:lnTo>
                    <a:pt x="849" y="354"/>
                  </a:lnTo>
                  <a:lnTo>
                    <a:pt x="814" y="355"/>
                  </a:lnTo>
                  <a:lnTo>
                    <a:pt x="779" y="354"/>
                  </a:lnTo>
                  <a:lnTo>
                    <a:pt x="742" y="349"/>
                  </a:lnTo>
                  <a:lnTo>
                    <a:pt x="705" y="342"/>
                  </a:lnTo>
                  <a:lnTo>
                    <a:pt x="669" y="332"/>
                  </a:lnTo>
                  <a:lnTo>
                    <a:pt x="634" y="320"/>
                  </a:lnTo>
                  <a:lnTo>
                    <a:pt x="592" y="304"/>
                  </a:lnTo>
                  <a:lnTo>
                    <a:pt x="551" y="287"/>
                  </a:lnTo>
                  <a:lnTo>
                    <a:pt x="510" y="268"/>
                  </a:lnTo>
                  <a:lnTo>
                    <a:pt x="470" y="250"/>
                  </a:lnTo>
                  <a:lnTo>
                    <a:pt x="431" y="230"/>
                  </a:lnTo>
                  <a:lnTo>
                    <a:pt x="392" y="210"/>
                  </a:lnTo>
                  <a:lnTo>
                    <a:pt x="353" y="189"/>
                  </a:lnTo>
                  <a:lnTo>
                    <a:pt x="315" y="168"/>
                  </a:lnTo>
                  <a:lnTo>
                    <a:pt x="277" y="146"/>
                  </a:lnTo>
                  <a:lnTo>
                    <a:pt x="239" y="125"/>
                  </a:lnTo>
                  <a:lnTo>
                    <a:pt x="201" y="104"/>
                  </a:lnTo>
                  <a:lnTo>
                    <a:pt x="163" y="83"/>
                  </a:lnTo>
                  <a:lnTo>
                    <a:pt x="126" y="61"/>
                  </a:lnTo>
                  <a:lnTo>
                    <a:pt x="88" y="40"/>
                  </a:lnTo>
                  <a:lnTo>
                    <a:pt x="51" y="19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Freeform 21"/>
            <p:cNvSpPr>
              <a:spLocks/>
            </p:cNvSpPr>
            <p:nvPr/>
          </p:nvSpPr>
          <p:spPr bwMode="auto">
            <a:xfrm>
              <a:off x="2263" y="3850"/>
              <a:ext cx="856" cy="272"/>
            </a:xfrm>
            <a:custGeom>
              <a:avLst/>
              <a:gdLst>
                <a:gd name="T0" fmla="*/ 897 w 1711"/>
                <a:gd name="T1" fmla="*/ 301 h 545"/>
                <a:gd name="T2" fmla="*/ 823 w 1711"/>
                <a:gd name="T3" fmla="*/ 267 h 545"/>
                <a:gd name="T4" fmla="*/ 746 w 1711"/>
                <a:gd name="T5" fmla="*/ 237 h 545"/>
                <a:gd name="T6" fmla="*/ 668 w 1711"/>
                <a:gd name="T7" fmla="*/ 211 h 545"/>
                <a:gd name="T8" fmla="*/ 589 w 1711"/>
                <a:gd name="T9" fmla="*/ 192 h 545"/>
                <a:gd name="T10" fmla="*/ 511 w 1711"/>
                <a:gd name="T11" fmla="*/ 178 h 545"/>
                <a:gd name="T12" fmla="*/ 435 w 1711"/>
                <a:gd name="T13" fmla="*/ 170 h 545"/>
                <a:gd name="T14" fmla="*/ 363 w 1711"/>
                <a:gd name="T15" fmla="*/ 167 h 545"/>
                <a:gd name="T16" fmla="*/ 295 w 1711"/>
                <a:gd name="T17" fmla="*/ 173 h 545"/>
                <a:gd name="T18" fmla="*/ 231 w 1711"/>
                <a:gd name="T19" fmla="*/ 186 h 545"/>
                <a:gd name="T20" fmla="*/ 176 w 1711"/>
                <a:gd name="T21" fmla="*/ 207 h 545"/>
                <a:gd name="T22" fmla="*/ 108 w 1711"/>
                <a:gd name="T23" fmla="*/ 253 h 545"/>
                <a:gd name="T24" fmla="*/ 62 w 1711"/>
                <a:gd name="T25" fmla="*/ 318 h 545"/>
                <a:gd name="T26" fmla="*/ 46 w 1711"/>
                <a:gd name="T27" fmla="*/ 392 h 545"/>
                <a:gd name="T28" fmla="*/ 82 w 1711"/>
                <a:gd name="T29" fmla="*/ 444 h 545"/>
                <a:gd name="T30" fmla="*/ 165 w 1711"/>
                <a:gd name="T31" fmla="*/ 487 h 545"/>
                <a:gd name="T32" fmla="*/ 287 w 1711"/>
                <a:gd name="T33" fmla="*/ 512 h 545"/>
                <a:gd name="T34" fmla="*/ 439 w 1711"/>
                <a:gd name="T35" fmla="*/ 512 h 545"/>
                <a:gd name="T36" fmla="*/ 612 w 1711"/>
                <a:gd name="T37" fmla="*/ 481 h 545"/>
                <a:gd name="T38" fmla="*/ 705 w 1711"/>
                <a:gd name="T39" fmla="*/ 450 h 545"/>
                <a:gd name="T40" fmla="*/ 799 w 1711"/>
                <a:gd name="T41" fmla="*/ 408 h 545"/>
                <a:gd name="T42" fmla="*/ 896 w 1711"/>
                <a:gd name="T43" fmla="*/ 359 h 545"/>
                <a:gd name="T44" fmla="*/ 995 w 1711"/>
                <a:gd name="T45" fmla="*/ 303 h 545"/>
                <a:gd name="T46" fmla="*/ 1095 w 1711"/>
                <a:gd name="T47" fmla="*/ 246 h 545"/>
                <a:gd name="T48" fmla="*/ 1198 w 1711"/>
                <a:gd name="T49" fmla="*/ 188 h 545"/>
                <a:gd name="T50" fmla="*/ 1302 w 1711"/>
                <a:gd name="T51" fmla="*/ 133 h 545"/>
                <a:gd name="T52" fmla="*/ 1408 w 1711"/>
                <a:gd name="T53" fmla="*/ 83 h 545"/>
                <a:gd name="T54" fmla="*/ 1518 w 1711"/>
                <a:gd name="T55" fmla="*/ 43 h 545"/>
                <a:gd name="T56" fmla="*/ 1628 w 1711"/>
                <a:gd name="T57" fmla="*/ 13 h 545"/>
                <a:gd name="T58" fmla="*/ 1711 w 1711"/>
                <a:gd name="T59" fmla="*/ 12 h 545"/>
                <a:gd name="T60" fmla="*/ 1675 w 1711"/>
                <a:gd name="T61" fmla="*/ 16 h 545"/>
                <a:gd name="T62" fmla="*/ 1641 w 1711"/>
                <a:gd name="T63" fmla="*/ 25 h 545"/>
                <a:gd name="T64" fmla="*/ 1584 w 1711"/>
                <a:gd name="T65" fmla="*/ 43 h 545"/>
                <a:gd name="T66" fmla="*/ 1479 w 1711"/>
                <a:gd name="T67" fmla="*/ 88 h 545"/>
                <a:gd name="T68" fmla="*/ 1371 w 1711"/>
                <a:gd name="T69" fmla="*/ 144 h 545"/>
                <a:gd name="T70" fmla="*/ 1264 w 1711"/>
                <a:gd name="T71" fmla="*/ 207 h 545"/>
                <a:gd name="T72" fmla="*/ 1155 w 1711"/>
                <a:gd name="T73" fmla="*/ 272 h 545"/>
                <a:gd name="T74" fmla="*/ 1043 w 1711"/>
                <a:gd name="T75" fmla="*/ 338 h 545"/>
                <a:gd name="T76" fmla="*/ 929 w 1711"/>
                <a:gd name="T77" fmla="*/ 401 h 545"/>
                <a:gd name="T78" fmla="*/ 812 w 1711"/>
                <a:gd name="T79" fmla="*/ 457 h 545"/>
                <a:gd name="T80" fmla="*/ 691 w 1711"/>
                <a:gd name="T81" fmla="*/ 500 h 545"/>
                <a:gd name="T82" fmla="*/ 565 w 1711"/>
                <a:gd name="T83" fmla="*/ 532 h 545"/>
                <a:gd name="T84" fmla="*/ 436 w 1711"/>
                <a:gd name="T85" fmla="*/ 545 h 545"/>
                <a:gd name="T86" fmla="*/ 323 w 1711"/>
                <a:gd name="T87" fmla="*/ 541 h 545"/>
                <a:gd name="T88" fmla="*/ 223 w 1711"/>
                <a:gd name="T89" fmla="*/ 525 h 545"/>
                <a:gd name="T90" fmla="*/ 133 w 1711"/>
                <a:gd name="T91" fmla="*/ 497 h 545"/>
                <a:gd name="T92" fmla="*/ 61 w 1711"/>
                <a:gd name="T93" fmla="*/ 457 h 545"/>
                <a:gd name="T94" fmla="*/ 14 w 1711"/>
                <a:gd name="T95" fmla="*/ 406 h 545"/>
                <a:gd name="T96" fmla="*/ 0 w 1711"/>
                <a:gd name="T97" fmla="*/ 344 h 545"/>
                <a:gd name="T98" fmla="*/ 23 w 1711"/>
                <a:gd name="T99" fmla="*/ 277 h 545"/>
                <a:gd name="T100" fmla="*/ 86 w 1711"/>
                <a:gd name="T101" fmla="*/ 216 h 545"/>
                <a:gd name="T102" fmla="*/ 189 w 1711"/>
                <a:gd name="T103" fmla="*/ 169 h 545"/>
                <a:gd name="T104" fmla="*/ 333 w 1711"/>
                <a:gd name="T105" fmla="*/ 146 h 545"/>
                <a:gd name="T106" fmla="*/ 519 w 1711"/>
                <a:gd name="T107" fmla="*/ 156 h 545"/>
                <a:gd name="T108" fmla="*/ 604 w 1711"/>
                <a:gd name="T109" fmla="*/ 173 h 545"/>
                <a:gd name="T110" fmla="*/ 687 w 1711"/>
                <a:gd name="T111" fmla="*/ 196 h 545"/>
                <a:gd name="T112" fmla="*/ 769 w 1711"/>
                <a:gd name="T113" fmla="*/ 226 h 545"/>
                <a:gd name="T114" fmla="*/ 850 w 1711"/>
                <a:gd name="T115" fmla="*/ 261 h 545"/>
                <a:gd name="T116" fmla="*/ 930 w 1711"/>
                <a:gd name="T117" fmla="*/ 300 h 5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11"/>
                <a:gd name="T178" fmla="*/ 0 h 545"/>
                <a:gd name="T179" fmla="*/ 1711 w 1711"/>
                <a:gd name="T180" fmla="*/ 545 h 5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11" h="545">
                  <a:moveTo>
                    <a:pt x="944" y="326"/>
                  </a:moveTo>
                  <a:lnTo>
                    <a:pt x="921" y="314"/>
                  </a:lnTo>
                  <a:lnTo>
                    <a:pt x="897" y="301"/>
                  </a:lnTo>
                  <a:lnTo>
                    <a:pt x="873" y="290"/>
                  </a:lnTo>
                  <a:lnTo>
                    <a:pt x="847" y="278"/>
                  </a:lnTo>
                  <a:lnTo>
                    <a:pt x="823" y="267"/>
                  </a:lnTo>
                  <a:lnTo>
                    <a:pt x="798" y="256"/>
                  </a:lnTo>
                  <a:lnTo>
                    <a:pt x="771" y="246"/>
                  </a:lnTo>
                  <a:lnTo>
                    <a:pt x="746" y="237"/>
                  </a:lnTo>
                  <a:lnTo>
                    <a:pt x="720" y="227"/>
                  </a:lnTo>
                  <a:lnTo>
                    <a:pt x="694" y="219"/>
                  </a:lnTo>
                  <a:lnTo>
                    <a:pt x="668" y="211"/>
                  </a:lnTo>
                  <a:lnTo>
                    <a:pt x="641" y="204"/>
                  </a:lnTo>
                  <a:lnTo>
                    <a:pt x="615" y="197"/>
                  </a:lnTo>
                  <a:lnTo>
                    <a:pt x="589" y="192"/>
                  </a:lnTo>
                  <a:lnTo>
                    <a:pt x="563" y="186"/>
                  </a:lnTo>
                  <a:lnTo>
                    <a:pt x="536" y="181"/>
                  </a:lnTo>
                  <a:lnTo>
                    <a:pt x="511" y="178"/>
                  </a:lnTo>
                  <a:lnTo>
                    <a:pt x="486" y="174"/>
                  </a:lnTo>
                  <a:lnTo>
                    <a:pt x="460" y="171"/>
                  </a:lnTo>
                  <a:lnTo>
                    <a:pt x="435" y="170"/>
                  </a:lnTo>
                  <a:lnTo>
                    <a:pt x="411" y="169"/>
                  </a:lnTo>
                  <a:lnTo>
                    <a:pt x="386" y="167"/>
                  </a:lnTo>
                  <a:lnTo>
                    <a:pt x="363" y="167"/>
                  </a:lnTo>
                  <a:lnTo>
                    <a:pt x="340" y="169"/>
                  </a:lnTo>
                  <a:lnTo>
                    <a:pt x="317" y="171"/>
                  </a:lnTo>
                  <a:lnTo>
                    <a:pt x="295" y="173"/>
                  </a:lnTo>
                  <a:lnTo>
                    <a:pt x="273" y="177"/>
                  </a:lnTo>
                  <a:lnTo>
                    <a:pt x="252" y="181"/>
                  </a:lnTo>
                  <a:lnTo>
                    <a:pt x="231" y="186"/>
                  </a:lnTo>
                  <a:lnTo>
                    <a:pt x="213" y="192"/>
                  </a:lnTo>
                  <a:lnTo>
                    <a:pt x="193" y="199"/>
                  </a:lnTo>
                  <a:lnTo>
                    <a:pt x="176" y="207"/>
                  </a:lnTo>
                  <a:lnTo>
                    <a:pt x="151" y="220"/>
                  </a:lnTo>
                  <a:lnTo>
                    <a:pt x="129" y="235"/>
                  </a:lnTo>
                  <a:lnTo>
                    <a:pt x="108" y="253"/>
                  </a:lnTo>
                  <a:lnTo>
                    <a:pt x="91" y="272"/>
                  </a:lnTo>
                  <a:lnTo>
                    <a:pt x="75" y="294"/>
                  </a:lnTo>
                  <a:lnTo>
                    <a:pt x="62" y="318"/>
                  </a:lnTo>
                  <a:lnTo>
                    <a:pt x="53" y="345"/>
                  </a:lnTo>
                  <a:lnTo>
                    <a:pt x="46" y="374"/>
                  </a:lnTo>
                  <a:lnTo>
                    <a:pt x="46" y="392"/>
                  </a:lnTo>
                  <a:lnTo>
                    <a:pt x="53" y="409"/>
                  </a:lnTo>
                  <a:lnTo>
                    <a:pt x="64" y="427"/>
                  </a:lnTo>
                  <a:lnTo>
                    <a:pt x="82" y="444"/>
                  </a:lnTo>
                  <a:lnTo>
                    <a:pt x="105" y="459"/>
                  </a:lnTo>
                  <a:lnTo>
                    <a:pt x="132" y="474"/>
                  </a:lnTo>
                  <a:lnTo>
                    <a:pt x="165" y="487"/>
                  </a:lnTo>
                  <a:lnTo>
                    <a:pt x="201" y="497"/>
                  </a:lnTo>
                  <a:lnTo>
                    <a:pt x="242" y="505"/>
                  </a:lnTo>
                  <a:lnTo>
                    <a:pt x="287" y="512"/>
                  </a:lnTo>
                  <a:lnTo>
                    <a:pt x="334" y="514"/>
                  </a:lnTo>
                  <a:lnTo>
                    <a:pt x="384" y="515"/>
                  </a:lnTo>
                  <a:lnTo>
                    <a:pt x="439" y="512"/>
                  </a:lnTo>
                  <a:lnTo>
                    <a:pt x="494" y="506"/>
                  </a:lnTo>
                  <a:lnTo>
                    <a:pt x="553" y="496"/>
                  </a:lnTo>
                  <a:lnTo>
                    <a:pt x="612" y="481"/>
                  </a:lnTo>
                  <a:lnTo>
                    <a:pt x="644" y="472"/>
                  </a:lnTo>
                  <a:lnTo>
                    <a:pt x="674" y="461"/>
                  </a:lnTo>
                  <a:lnTo>
                    <a:pt x="705" y="450"/>
                  </a:lnTo>
                  <a:lnTo>
                    <a:pt x="736" y="437"/>
                  </a:lnTo>
                  <a:lnTo>
                    <a:pt x="768" y="423"/>
                  </a:lnTo>
                  <a:lnTo>
                    <a:pt x="799" y="408"/>
                  </a:lnTo>
                  <a:lnTo>
                    <a:pt x="831" y="392"/>
                  </a:lnTo>
                  <a:lnTo>
                    <a:pt x="864" y="376"/>
                  </a:lnTo>
                  <a:lnTo>
                    <a:pt x="896" y="359"/>
                  </a:lnTo>
                  <a:lnTo>
                    <a:pt x="928" y="340"/>
                  </a:lnTo>
                  <a:lnTo>
                    <a:pt x="961" y="322"/>
                  </a:lnTo>
                  <a:lnTo>
                    <a:pt x="995" y="303"/>
                  </a:lnTo>
                  <a:lnTo>
                    <a:pt x="1027" y="284"/>
                  </a:lnTo>
                  <a:lnTo>
                    <a:pt x="1062" y="264"/>
                  </a:lnTo>
                  <a:lnTo>
                    <a:pt x="1095" y="246"/>
                  </a:lnTo>
                  <a:lnTo>
                    <a:pt x="1128" y="226"/>
                  </a:lnTo>
                  <a:lnTo>
                    <a:pt x="1163" y="207"/>
                  </a:lnTo>
                  <a:lnTo>
                    <a:pt x="1198" y="188"/>
                  </a:lnTo>
                  <a:lnTo>
                    <a:pt x="1232" y="169"/>
                  </a:lnTo>
                  <a:lnTo>
                    <a:pt x="1267" y="150"/>
                  </a:lnTo>
                  <a:lnTo>
                    <a:pt x="1302" y="133"/>
                  </a:lnTo>
                  <a:lnTo>
                    <a:pt x="1338" y="116"/>
                  </a:lnTo>
                  <a:lnTo>
                    <a:pt x="1373" y="99"/>
                  </a:lnTo>
                  <a:lnTo>
                    <a:pt x="1408" y="83"/>
                  </a:lnTo>
                  <a:lnTo>
                    <a:pt x="1445" y="68"/>
                  </a:lnTo>
                  <a:lnTo>
                    <a:pt x="1481" y="56"/>
                  </a:lnTo>
                  <a:lnTo>
                    <a:pt x="1518" y="43"/>
                  </a:lnTo>
                  <a:lnTo>
                    <a:pt x="1555" y="31"/>
                  </a:lnTo>
                  <a:lnTo>
                    <a:pt x="1591" y="21"/>
                  </a:lnTo>
                  <a:lnTo>
                    <a:pt x="1628" y="13"/>
                  </a:lnTo>
                  <a:lnTo>
                    <a:pt x="1665" y="6"/>
                  </a:lnTo>
                  <a:lnTo>
                    <a:pt x="1703" y="0"/>
                  </a:lnTo>
                  <a:lnTo>
                    <a:pt x="1711" y="12"/>
                  </a:lnTo>
                  <a:lnTo>
                    <a:pt x="1700" y="13"/>
                  </a:lnTo>
                  <a:lnTo>
                    <a:pt x="1687" y="15"/>
                  </a:lnTo>
                  <a:lnTo>
                    <a:pt x="1675" y="16"/>
                  </a:lnTo>
                  <a:lnTo>
                    <a:pt x="1664" y="19"/>
                  </a:lnTo>
                  <a:lnTo>
                    <a:pt x="1651" y="21"/>
                  </a:lnTo>
                  <a:lnTo>
                    <a:pt x="1641" y="25"/>
                  </a:lnTo>
                  <a:lnTo>
                    <a:pt x="1629" y="27"/>
                  </a:lnTo>
                  <a:lnTo>
                    <a:pt x="1619" y="30"/>
                  </a:lnTo>
                  <a:lnTo>
                    <a:pt x="1584" y="43"/>
                  </a:lnTo>
                  <a:lnTo>
                    <a:pt x="1549" y="57"/>
                  </a:lnTo>
                  <a:lnTo>
                    <a:pt x="1513" y="72"/>
                  </a:lnTo>
                  <a:lnTo>
                    <a:pt x="1479" y="88"/>
                  </a:lnTo>
                  <a:lnTo>
                    <a:pt x="1443" y="105"/>
                  </a:lnTo>
                  <a:lnTo>
                    <a:pt x="1407" y="125"/>
                  </a:lnTo>
                  <a:lnTo>
                    <a:pt x="1371" y="144"/>
                  </a:lnTo>
                  <a:lnTo>
                    <a:pt x="1336" y="164"/>
                  </a:lnTo>
                  <a:lnTo>
                    <a:pt x="1300" y="185"/>
                  </a:lnTo>
                  <a:lnTo>
                    <a:pt x="1264" y="207"/>
                  </a:lnTo>
                  <a:lnTo>
                    <a:pt x="1227" y="229"/>
                  </a:lnTo>
                  <a:lnTo>
                    <a:pt x="1192" y="250"/>
                  </a:lnTo>
                  <a:lnTo>
                    <a:pt x="1155" y="272"/>
                  </a:lnTo>
                  <a:lnTo>
                    <a:pt x="1118" y="294"/>
                  </a:lnTo>
                  <a:lnTo>
                    <a:pt x="1080" y="316"/>
                  </a:lnTo>
                  <a:lnTo>
                    <a:pt x="1043" y="338"/>
                  </a:lnTo>
                  <a:lnTo>
                    <a:pt x="1005" y="360"/>
                  </a:lnTo>
                  <a:lnTo>
                    <a:pt x="967" y="381"/>
                  </a:lnTo>
                  <a:lnTo>
                    <a:pt x="929" y="401"/>
                  </a:lnTo>
                  <a:lnTo>
                    <a:pt x="890" y="420"/>
                  </a:lnTo>
                  <a:lnTo>
                    <a:pt x="851" y="438"/>
                  </a:lnTo>
                  <a:lnTo>
                    <a:pt x="812" y="457"/>
                  </a:lnTo>
                  <a:lnTo>
                    <a:pt x="771" y="473"/>
                  </a:lnTo>
                  <a:lnTo>
                    <a:pt x="731" y="488"/>
                  </a:lnTo>
                  <a:lnTo>
                    <a:pt x="691" y="500"/>
                  </a:lnTo>
                  <a:lnTo>
                    <a:pt x="649" y="513"/>
                  </a:lnTo>
                  <a:lnTo>
                    <a:pt x="608" y="524"/>
                  </a:lnTo>
                  <a:lnTo>
                    <a:pt x="565" y="532"/>
                  </a:lnTo>
                  <a:lnTo>
                    <a:pt x="523" y="539"/>
                  </a:lnTo>
                  <a:lnTo>
                    <a:pt x="480" y="543"/>
                  </a:lnTo>
                  <a:lnTo>
                    <a:pt x="436" y="545"/>
                  </a:lnTo>
                  <a:lnTo>
                    <a:pt x="393" y="545"/>
                  </a:lnTo>
                  <a:lnTo>
                    <a:pt x="358" y="544"/>
                  </a:lnTo>
                  <a:lnTo>
                    <a:pt x="323" y="541"/>
                  </a:lnTo>
                  <a:lnTo>
                    <a:pt x="290" y="536"/>
                  </a:lnTo>
                  <a:lnTo>
                    <a:pt x="257" y="532"/>
                  </a:lnTo>
                  <a:lnTo>
                    <a:pt x="223" y="525"/>
                  </a:lnTo>
                  <a:lnTo>
                    <a:pt x="192" y="517"/>
                  </a:lnTo>
                  <a:lnTo>
                    <a:pt x="162" y="507"/>
                  </a:lnTo>
                  <a:lnTo>
                    <a:pt x="133" y="497"/>
                  </a:lnTo>
                  <a:lnTo>
                    <a:pt x="107" y="484"/>
                  </a:lnTo>
                  <a:lnTo>
                    <a:pt x="83" y="472"/>
                  </a:lnTo>
                  <a:lnTo>
                    <a:pt x="61" y="457"/>
                  </a:lnTo>
                  <a:lnTo>
                    <a:pt x="41" y="442"/>
                  </a:lnTo>
                  <a:lnTo>
                    <a:pt x="25" y="424"/>
                  </a:lnTo>
                  <a:lnTo>
                    <a:pt x="14" y="406"/>
                  </a:lnTo>
                  <a:lnTo>
                    <a:pt x="4" y="386"/>
                  </a:lnTo>
                  <a:lnTo>
                    <a:pt x="0" y="366"/>
                  </a:lnTo>
                  <a:lnTo>
                    <a:pt x="0" y="344"/>
                  </a:lnTo>
                  <a:lnTo>
                    <a:pt x="3" y="322"/>
                  </a:lnTo>
                  <a:lnTo>
                    <a:pt x="11" y="299"/>
                  </a:lnTo>
                  <a:lnTo>
                    <a:pt x="23" y="277"/>
                  </a:lnTo>
                  <a:lnTo>
                    <a:pt x="40" y="256"/>
                  </a:lnTo>
                  <a:lnTo>
                    <a:pt x="61" y="235"/>
                  </a:lnTo>
                  <a:lnTo>
                    <a:pt x="86" y="216"/>
                  </a:lnTo>
                  <a:lnTo>
                    <a:pt x="116" y="199"/>
                  </a:lnTo>
                  <a:lnTo>
                    <a:pt x="150" y="182"/>
                  </a:lnTo>
                  <a:lnTo>
                    <a:pt x="189" y="169"/>
                  </a:lnTo>
                  <a:lnTo>
                    <a:pt x="232" y="158"/>
                  </a:lnTo>
                  <a:lnTo>
                    <a:pt x="280" y="150"/>
                  </a:lnTo>
                  <a:lnTo>
                    <a:pt x="333" y="146"/>
                  </a:lnTo>
                  <a:lnTo>
                    <a:pt x="390" y="146"/>
                  </a:lnTo>
                  <a:lnTo>
                    <a:pt x="452" y="148"/>
                  </a:lnTo>
                  <a:lnTo>
                    <a:pt x="519" y="156"/>
                  </a:lnTo>
                  <a:lnTo>
                    <a:pt x="548" y="161"/>
                  </a:lnTo>
                  <a:lnTo>
                    <a:pt x="576" y="166"/>
                  </a:lnTo>
                  <a:lnTo>
                    <a:pt x="604" y="173"/>
                  </a:lnTo>
                  <a:lnTo>
                    <a:pt x="632" y="180"/>
                  </a:lnTo>
                  <a:lnTo>
                    <a:pt x="660" y="188"/>
                  </a:lnTo>
                  <a:lnTo>
                    <a:pt x="687" y="196"/>
                  </a:lnTo>
                  <a:lnTo>
                    <a:pt x="715" y="205"/>
                  </a:lnTo>
                  <a:lnTo>
                    <a:pt x="743" y="216"/>
                  </a:lnTo>
                  <a:lnTo>
                    <a:pt x="769" y="226"/>
                  </a:lnTo>
                  <a:lnTo>
                    <a:pt x="797" y="238"/>
                  </a:lnTo>
                  <a:lnTo>
                    <a:pt x="823" y="249"/>
                  </a:lnTo>
                  <a:lnTo>
                    <a:pt x="850" y="261"/>
                  </a:lnTo>
                  <a:lnTo>
                    <a:pt x="877" y="273"/>
                  </a:lnTo>
                  <a:lnTo>
                    <a:pt x="904" y="287"/>
                  </a:lnTo>
                  <a:lnTo>
                    <a:pt x="930" y="300"/>
                  </a:lnTo>
                  <a:lnTo>
                    <a:pt x="957" y="314"/>
                  </a:lnTo>
                  <a:lnTo>
                    <a:pt x="944" y="326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Freeform 22"/>
            <p:cNvSpPr>
              <a:spLocks/>
            </p:cNvSpPr>
            <p:nvPr/>
          </p:nvSpPr>
          <p:spPr bwMode="auto">
            <a:xfrm>
              <a:off x="2826" y="3453"/>
              <a:ext cx="432" cy="446"/>
            </a:xfrm>
            <a:custGeom>
              <a:avLst/>
              <a:gdLst>
                <a:gd name="T0" fmla="*/ 604 w 864"/>
                <a:gd name="T1" fmla="*/ 791 h 893"/>
                <a:gd name="T2" fmla="*/ 654 w 864"/>
                <a:gd name="T3" fmla="*/ 785 h 893"/>
                <a:gd name="T4" fmla="*/ 699 w 864"/>
                <a:gd name="T5" fmla="*/ 780 h 893"/>
                <a:gd name="T6" fmla="*/ 741 w 864"/>
                <a:gd name="T7" fmla="*/ 779 h 893"/>
                <a:gd name="T8" fmla="*/ 776 w 864"/>
                <a:gd name="T9" fmla="*/ 782 h 893"/>
                <a:gd name="T10" fmla="*/ 806 w 864"/>
                <a:gd name="T11" fmla="*/ 790 h 893"/>
                <a:gd name="T12" fmla="*/ 833 w 864"/>
                <a:gd name="T13" fmla="*/ 805 h 893"/>
                <a:gd name="T14" fmla="*/ 852 w 864"/>
                <a:gd name="T15" fmla="*/ 828 h 893"/>
                <a:gd name="T16" fmla="*/ 864 w 864"/>
                <a:gd name="T17" fmla="*/ 855 h 893"/>
                <a:gd name="T18" fmla="*/ 855 w 864"/>
                <a:gd name="T19" fmla="*/ 875 h 893"/>
                <a:gd name="T20" fmla="*/ 827 w 864"/>
                <a:gd name="T21" fmla="*/ 889 h 893"/>
                <a:gd name="T22" fmla="*/ 784 w 864"/>
                <a:gd name="T23" fmla="*/ 893 h 893"/>
                <a:gd name="T24" fmla="*/ 729 w 864"/>
                <a:gd name="T25" fmla="*/ 890 h 893"/>
                <a:gd name="T26" fmla="*/ 665 w 864"/>
                <a:gd name="T27" fmla="*/ 876 h 893"/>
                <a:gd name="T28" fmla="*/ 592 w 864"/>
                <a:gd name="T29" fmla="*/ 851 h 893"/>
                <a:gd name="T30" fmla="*/ 517 w 864"/>
                <a:gd name="T31" fmla="*/ 812 h 893"/>
                <a:gd name="T32" fmla="*/ 440 w 864"/>
                <a:gd name="T33" fmla="*/ 759 h 893"/>
                <a:gd name="T34" fmla="*/ 365 w 864"/>
                <a:gd name="T35" fmla="*/ 686 h 893"/>
                <a:gd name="T36" fmla="*/ 293 w 864"/>
                <a:gd name="T37" fmla="*/ 596 h 893"/>
                <a:gd name="T38" fmla="*/ 225 w 864"/>
                <a:gd name="T39" fmla="*/ 496 h 893"/>
                <a:gd name="T40" fmla="*/ 161 w 864"/>
                <a:gd name="T41" fmla="*/ 389 h 893"/>
                <a:gd name="T42" fmla="*/ 104 w 864"/>
                <a:gd name="T43" fmla="*/ 279 h 893"/>
                <a:gd name="T44" fmla="*/ 55 w 864"/>
                <a:gd name="T45" fmla="*/ 173 h 893"/>
                <a:gd name="T46" fmla="*/ 16 w 864"/>
                <a:gd name="T47" fmla="*/ 74 h 893"/>
                <a:gd name="T48" fmla="*/ 17 w 864"/>
                <a:gd name="T49" fmla="*/ 0 h 893"/>
                <a:gd name="T50" fmla="*/ 58 w 864"/>
                <a:gd name="T51" fmla="*/ 127 h 893"/>
                <a:gd name="T52" fmla="*/ 110 w 864"/>
                <a:gd name="T53" fmla="*/ 249 h 893"/>
                <a:gd name="T54" fmla="*/ 169 w 864"/>
                <a:gd name="T55" fmla="*/ 362 h 893"/>
                <a:gd name="T56" fmla="*/ 235 w 864"/>
                <a:gd name="T57" fmla="*/ 467 h 893"/>
                <a:gd name="T58" fmla="*/ 302 w 864"/>
                <a:gd name="T59" fmla="*/ 560 h 893"/>
                <a:gd name="T60" fmla="*/ 369 w 864"/>
                <a:gd name="T61" fmla="*/ 642 h 893"/>
                <a:gd name="T62" fmla="*/ 433 w 864"/>
                <a:gd name="T63" fmla="*/ 709 h 893"/>
                <a:gd name="T64" fmla="*/ 490 w 864"/>
                <a:gd name="T65" fmla="*/ 761 h 893"/>
                <a:gd name="T66" fmla="*/ 548 w 864"/>
                <a:gd name="T67" fmla="*/ 802 h 893"/>
                <a:gd name="T68" fmla="*/ 607 w 864"/>
                <a:gd name="T69" fmla="*/ 832 h 893"/>
                <a:gd name="T70" fmla="*/ 665 w 864"/>
                <a:gd name="T71" fmla="*/ 852 h 893"/>
                <a:gd name="T72" fmla="*/ 716 w 864"/>
                <a:gd name="T73" fmla="*/ 862 h 893"/>
                <a:gd name="T74" fmla="*/ 761 w 864"/>
                <a:gd name="T75" fmla="*/ 865 h 893"/>
                <a:gd name="T76" fmla="*/ 797 w 864"/>
                <a:gd name="T77" fmla="*/ 861 h 893"/>
                <a:gd name="T78" fmla="*/ 819 w 864"/>
                <a:gd name="T79" fmla="*/ 853 h 893"/>
                <a:gd name="T80" fmla="*/ 826 w 864"/>
                <a:gd name="T81" fmla="*/ 840 h 893"/>
                <a:gd name="T82" fmla="*/ 819 w 864"/>
                <a:gd name="T83" fmla="*/ 830 h 893"/>
                <a:gd name="T84" fmla="*/ 803 w 864"/>
                <a:gd name="T85" fmla="*/ 821 h 893"/>
                <a:gd name="T86" fmla="*/ 777 w 864"/>
                <a:gd name="T87" fmla="*/ 814 h 893"/>
                <a:gd name="T88" fmla="*/ 746 w 864"/>
                <a:gd name="T89" fmla="*/ 808 h 893"/>
                <a:gd name="T90" fmla="*/ 710 w 864"/>
                <a:gd name="T91" fmla="*/ 805 h 893"/>
                <a:gd name="T92" fmla="*/ 670 w 864"/>
                <a:gd name="T93" fmla="*/ 802 h 893"/>
                <a:gd name="T94" fmla="*/ 628 w 864"/>
                <a:gd name="T95" fmla="*/ 802 h 893"/>
                <a:gd name="T96" fmla="*/ 585 w 864"/>
                <a:gd name="T97" fmla="*/ 806 h 8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4"/>
                <a:gd name="T148" fmla="*/ 0 h 893"/>
                <a:gd name="T149" fmla="*/ 864 w 864"/>
                <a:gd name="T150" fmla="*/ 893 h 8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4" h="893">
                  <a:moveTo>
                    <a:pt x="577" y="794"/>
                  </a:moveTo>
                  <a:lnTo>
                    <a:pt x="604" y="791"/>
                  </a:lnTo>
                  <a:lnTo>
                    <a:pt x="630" y="787"/>
                  </a:lnTo>
                  <a:lnTo>
                    <a:pt x="654" y="785"/>
                  </a:lnTo>
                  <a:lnTo>
                    <a:pt x="677" y="782"/>
                  </a:lnTo>
                  <a:lnTo>
                    <a:pt x="699" y="780"/>
                  </a:lnTo>
                  <a:lnTo>
                    <a:pt x="721" y="779"/>
                  </a:lnTo>
                  <a:lnTo>
                    <a:pt x="741" y="779"/>
                  </a:lnTo>
                  <a:lnTo>
                    <a:pt x="759" y="779"/>
                  </a:lnTo>
                  <a:lnTo>
                    <a:pt x="776" y="782"/>
                  </a:lnTo>
                  <a:lnTo>
                    <a:pt x="792" y="785"/>
                  </a:lnTo>
                  <a:lnTo>
                    <a:pt x="806" y="790"/>
                  </a:lnTo>
                  <a:lnTo>
                    <a:pt x="820" y="797"/>
                  </a:lnTo>
                  <a:lnTo>
                    <a:pt x="833" y="805"/>
                  </a:lnTo>
                  <a:lnTo>
                    <a:pt x="843" y="815"/>
                  </a:lnTo>
                  <a:lnTo>
                    <a:pt x="852" y="828"/>
                  </a:lnTo>
                  <a:lnTo>
                    <a:pt x="860" y="843"/>
                  </a:lnTo>
                  <a:lnTo>
                    <a:pt x="864" y="855"/>
                  </a:lnTo>
                  <a:lnTo>
                    <a:pt x="862" y="866"/>
                  </a:lnTo>
                  <a:lnTo>
                    <a:pt x="855" y="875"/>
                  </a:lnTo>
                  <a:lnTo>
                    <a:pt x="843" y="883"/>
                  </a:lnTo>
                  <a:lnTo>
                    <a:pt x="827" y="889"/>
                  </a:lnTo>
                  <a:lnTo>
                    <a:pt x="807" y="892"/>
                  </a:lnTo>
                  <a:lnTo>
                    <a:pt x="784" y="893"/>
                  </a:lnTo>
                  <a:lnTo>
                    <a:pt x="758" y="893"/>
                  </a:lnTo>
                  <a:lnTo>
                    <a:pt x="729" y="890"/>
                  </a:lnTo>
                  <a:lnTo>
                    <a:pt x="698" y="884"/>
                  </a:lnTo>
                  <a:lnTo>
                    <a:pt x="665" y="876"/>
                  </a:lnTo>
                  <a:lnTo>
                    <a:pt x="629" y="865"/>
                  </a:lnTo>
                  <a:lnTo>
                    <a:pt x="592" y="851"/>
                  </a:lnTo>
                  <a:lnTo>
                    <a:pt x="555" y="833"/>
                  </a:lnTo>
                  <a:lnTo>
                    <a:pt x="517" y="812"/>
                  </a:lnTo>
                  <a:lnTo>
                    <a:pt x="478" y="787"/>
                  </a:lnTo>
                  <a:lnTo>
                    <a:pt x="440" y="759"/>
                  </a:lnTo>
                  <a:lnTo>
                    <a:pt x="403" y="724"/>
                  </a:lnTo>
                  <a:lnTo>
                    <a:pt x="365" y="686"/>
                  </a:lnTo>
                  <a:lnTo>
                    <a:pt x="329" y="643"/>
                  </a:lnTo>
                  <a:lnTo>
                    <a:pt x="293" y="596"/>
                  </a:lnTo>
                  <a:lnTo>
                    <a:pt x="258" y="548"/>
                  </a:lnTo>
                  <a:lnTo>
                    <a:pt x="225" y="496"/>
                  </a:lnTo>
                  <a:lnTo>
                    <a:pt x="192" y="443"/>
                  </a:lnTo>
                  <a:lnTo>
                    <a:pt x="161" y="389"/>
                  </a:lnTo>
                  <a:lnTo>
                    <a:pt x="131" y="333"/>
                  </a:lnTo>
                  <a:lnTo>
                    <a:pt x="104" y="279"/>
                  </a:lnTo>
                  <a:lnTo>
                    <a:pt x="78" y="225"/>
                  </a:lnTo>
                  <a:lnTo>
                    <a:pt x="55" y="173"/>
                  </a:lnTo>
                  <a:lnTo>
                    <a:pt x="35" y="122"/>
                  </a:lnTo>
                  <a:lnTo>
                    <a:pt x="16" y="74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36" y="65"/>
                  </a:lnTo>
                  <a:lnTo>
                    <a:pt x="58" y="127"/>
                  </a:lnTo>
                  <a:lnTo>
                    <a:pt x="82" y="189"/>
                  </a:lnTo>
                  <a:lnTo>
                    <a:pt x="110" y="249"/>
                  </a:lnTo>
                  <a:lnTo>
                    <a:pt x="138" y="307"/>
                  </a:lnTo>
                  <a:lnTo>
                    <a:pt x="169" y="362"/>
                  </a:lnTo>
                  <a:lnTo>
                    <a:pt x="202" y="416"/>
                  </a:lnTo>
                  <a:lnTo>
                    <a:pt x="235" y="467"/>
                  </a:lnTo>
                  <a:lnTo>
                    <a:pt x="268" y="515"/>
                  </a:lnTo>
                  <a:lnTo>
                    <a:pt x="302" y="560"/>
                  </a:lnTo>
                  <a:lnTo>
                    <a:pt x="336" y="603"/>
                  </a:lnTo>
                  <a:lnTo>
                    <a:pt x="369" y="642"/>
                  </a:lnTo>
                  <a:lnTo>
                    <a:pt x="402" y="678"/>
                  </a:lnTo>
                  <a:lnTo>
                    <a:pt x="433" y="709"/>
                  </a:lnTo>
                  <a:lnTo>
                    <a:pt x="462" y="737"/>
                  </a:lnTo>
                  <a:lnTo>
                    <a:pt x="490" y="761"/>
                  </a:lnTo>
                  <a:lnTo>
                    <a:pt x="518" y="783"/>
                  </a:lnTo>
                  <a:lnTo>
                    <a:pt x="548" y="802"/>
                  </a:lnTo>
                  <a:lnTo>
                    <a:pt x="578" y="819"/>
                  </a:lnTo>
                  <a:lnTo>
                    <a:pt x="607" y="832"/>
                  </a:lnTo>
                  <a:lnTo>
                    <a:pt x="636" y="844"/>
                  </a:lnTo>
                  <a:lnTo>
                    <a:pt x="665" y="852"/>
                  </a:lnTo>
                  <a:lnTo>
                    <a:pt x="691" y="858"/>
                  </a:lnTo>
                  <a:lnTo>
                    <a:pt x="716" y="862"/>
                  </a:lnTo>
                  <a:lnTo>
                    <a:pt x="741" y="865"/>
                  </a:lnTo>
                  <a:lnTo>
                    <a:pt x="761" y="865"/>
                  </a:lnTo>
                  <a:lnTo>
                    <a:pt x="781" y="865"/>
                  </a:lnTo>
                  <a:lnTo>
                    <a:pt x="797" y="861"/>
                  </a:lnTo>
                  <a:lnTo>
                    <a:pt x="810" y="858"/>
                  </a:lnTo>
                  <a:lnTo>
                    <a:pt x="819" y="853"/>
                  </a:lnTo>
                  <a:lnTo>
                    <a:pt x="825" y="847"/>
                  </a:lnTo>
                  <a:lnTo>
                    <a:pt x="826" y="840"/>
                  </a:lnTo>
                  <a:lnTo>
                    <a:pt x="824" y="835"/>
                  </a:lnTo>
                  <a:lnTo>
                    <a:pt x="819" y="830"/>
                  </a:lnTo>
                  <a:lnTo>
                    <a:pt x="812" y="825"/>
                  </a:lnTo>
                  <a:lnTo>
                    <a:pt x="803" y="821"/>
                  </a:lnTo>
                  <a:lnTo>
                    <a:pt x="791" y="817"/>
                  </a:lnTo>
                  <a:lnTo>
                    <a:pt x="777" y="814"/>
                  </a:lnTo>
                  <a:lnTo>
                    <a:pt x="762" y="810"/>
                  </a:lnTo>
                  <a:lnTo>
                    <a:pt x="746" y="808"/>
                  </a:lnTo>
                  <a:lnTo>
                    <a:pt x="729" y="806"/>
                  </a:lnTo>
                  <a:lnTo>
                    <a:pt x="710" y="805"/>
                  </a:lnTo>
                  <a:lnTo>
                    <a:pt x="690" y="802"/>
                  </a:lnTo>
                  <a:lnTo>
                    <a:pt x="670" y="802"/>
                  </a:lnTo>
                  <a:lnTo>
                    <a:pt x="648" y="802"/>
                  </a:lnTo>
                  <a:lnTo>
                    <a:pt x="628" y="802"/>
                  </a:lnTo>
                  <a:lnTo>
                    <a:pt x="606" y="804"/>
                  </a:lnTo>
                  <a:lnTo>
                    <a:pt x="585" y="806"/>
                  </a:lnTo>
                  <a:lnTo>
                    <a:pt x="577" y="794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Freeform 23"/>
            <p:cNvSpPr>
              <a:spLocks/>
            </p:cNvSpPr>
            <p:nvPr/>
          </p:nvSpPr>
          <p:spPr bwMode="auto">
            <a:xfrm>
              <a:off x="2545" y="3323"/>
              <a:ext cx="330" cy="544"/>
            </a:xfrm>
            <a:custGeom>
              <a:avLst/>
              <a:gdLst>
                <a:gd name="T0" fmla="*/ 548 w 660"/>
                <a:gd name="T1" fmla="*/ 244 h 1088"/>
                <a:gd name="T2" fmla="*/ 532 w 660"/>
                <a:gd name="T3" fmla="*/ 172 h 1088"/>
                <a:gd name="T4" fmla="*/ 531 w 660"/>
                <a:gd name="T5" fmla="*/ 108 h 1088"/>
                <a:gd name="T6" fmla="*/ 541 w 660"/>
                <a:gd name="T7" fmla="*/ 53 h 1088"/>
                <a:gd name="T8" fmla="*/ 559 w 660"/>
                <a:gd name="T9" fmla="*/ 18 h 1088"/>
                <a:gd name="T10" fmla="*/ 579 w 660"/>
                <a:gd name="T11" fmla="*/ 2 h 1088"/>
                <a:gd name="T12" fmla="*/ 600 w 660"/>
                <a:gd name="T13" fmla="*/ 2 h 1088"/>
                <a:gd name="T14" fmla="*/ 623 w 660"/>
                <a:gd name="T15" fmla="*/ 16 h 1088"/>
                <a:gd name="T16" fmla="*/ 645 w 660"/>
                <a:gd name="T17" fmla="*/ 44 h 1088"/>
                <a:gd name="T18" fmla="*/ 659 w 660"/>
                <a:gd name="T19" fmla="*/ 85 h 1088"/>
                <a:gd name="T20" fmla="*/ 655 w 660"/>
                <a:gd name="T21" fmla="*/ 174 h 1088"/>
                <a:gd name="T22" fmla="*/ 624 w 660"/>
                <a:gd name="T23" fmla="*/ 308 h 1088"/>
                <a:gd name="T24" fmla="*/ 570 w 660"/>
                <a:gd name="T25" fmla="*/ 446 h 1088"/>
                <a:gd name="T26" fmla="*/ 499 w 660"/>
                <a:gd name="T27" fmla="*/ 583 h 1088"/>
                <a:gd name="T28" fmla="*/ 417 w 660"/>
                <a:gd name="T29" fmla="*/ 714 h 1088"/>
                <a:gd name="T30" fmla="*/ 329 w 660"/>
                <a:gd name="T31" fmla="*/ 832 h 1088"/>
                <a:gd name="T32" fmla="*/ 242 w 660"/>
                <a:gd name="T33" fmla="*/ 932 h 1088"/>
                <a:gd name="T34" fmla="*/ 161 w 660"/>
                <a:gd name="T35" fmla="*/ 1008 h 1088"/>
                <a:gd name="T36" fmla="*/ 112 w 660"/>
                <a:gd name="T37" fmla="*/ 1043 h 1088"/>
                <a:gd name="T38" fmla="*/ 88 w 660"/>
                <a:gd name="T39" fmla="*/ 1058 h 1088"/>
                <a:gd name="T40" fmla="*/ 62 w 660"/>
                <a:gd name="T41" fmla="*/ 1071 h 1088"/>
                <a:gd name="T42" fmla="*/ 37 w 660"/>
                <a:gd name="T43" fmla="*/ 1082 h 1088"/>
                <a:gd name="T44" fmla="*/ 0 w 660"/>
                <a:gd name="T45" fmla="*/ 1073 h 1088"/>
                <a:gd name="T46" fmla="*/ 58 w 660"/>
                <a:gd name="T47" fmla="*/ 1042 h 1088"/>
                <a:gd name="T48" fmla="*/ 110 w 660"/>
                <a:gd name="T49" fmla="*/ 1003 h 1088"/>
                <a:gd name="T50" fmla="*/ 158 w 660"/>
                <a:gd name="T51" fmla="*/ 955 h 1088"/>
                <a:gd name="T52" fmla="*/ 204 w 660"/>
                <a:gd name="T53" fmla="*/ 903 h 1088"/>
                <a:gd name="T54" fmla="*/ 249 w 660"/>
                <a:gd name="T55" fmla="*/ 847 h 1088"/>
                <a:gd name="T56" fmla="*/ 291 w 660"/>
                <a:gd name="T57" fmla="*/ 788 h 1088"/>
                <a:gd name="T58" fmla="*/ 334 w 660"/>
                <a:gd name="T59" fmla="*/ 728 h 1088"/>
                <a:gd name="T60" fmla="*/ 377 w 660"/>
                <a:gd name="T61" fmla="*/ 670 h 1088"/>
                <a:gd name="T62" fmla="*/ 433 w 660"/>
                <a:gd name="T63" fmla="*/ 588 h 1088"/>
                <a:gd name="T64" fmla="*/ 481 w 660"/>
                <a:gd name="T65" fmla="*/ 506 h 1088"/>
                <a:gd name="T66" fmla="*/ 524 w 660"/>
                <a:gd name="T67" fmla="*/ 425 h 1088"/>
                <a:gd name="T68" fmla="*/ 559 w 660"/>
                <a:gd name="T69" fmla="*/ 349 h 1088"/>
                <a:gd name="T70" fmla="*/ 587 w 660"/>
                <a:gd name="T71" fmla="*/ 280 h 1088"/>
                <a:gd name="T72" fmla="*/ 608 w 660"/>
                <a:gd name="T73" fmla="*/ 218 h 1088"/>
                <a:gd name="T74" fmla="*/ 624 w 660"/>
                <a:gd name="T75" fmla="*/ 166 h 1088"/>
                <a:gd name="T76" fmla="*/ 634 w 660"/>
                <a:gd name="T77" fmla="*/ 126 h 1088"/>
                <a:gd name="T78" fmla="*/ 624 w 660"/>
                <a:gd name="T79" fmla="*/ 68 h 1088"/>
                <a:gd name="T80" fmla="*/ 591 w 660"/>
                <a:gd name="T81" fmla="*/ 40 h 1088"/>
                <a:gd name="T82" fmla="*/ 559 w 660"/>
                <a:gd name="T83" fmla="*/ 62 h 1088"/>
                <a:gd name="T84" fmla="*/ 555 w 660"/>
                <a:gd name="T85" fmla="*/ 151 h 1088"/>
                <a:gd name="T86" fmla="*/ 566 w 660"/>
                <a:gd name="T87" fmla="*/ 205 h 1088"/>
                <a:gd name="T88" fmla="*/ 579 w 660"/>
                <a:gd name="T89" fmla="*/ 259 h 10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60"/>
                <a:gd name="T136" fmla="*/ 0 h 1088"/>
                <a:gd name="T137" fmla="*/ 660 w 660"/>
                <a:gd name="T138" fmla="*/ 1088 h 10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60" h="1088">
                  <a:moveTo>
                    <a:pt x="562" y="288"/>
                  </a:moveTo>
                  <a:lnTo>
                    <a:pt x="548" y="244"/>
                  </a:lnTo>
                  <a:lnTo>
                    <a:pt x="539" y="205"/>
                  </a:lnTo>
                  <a:lnTo>
                    <a:pt x="532" y="172"/>
                  </a:lnTo>
                  <a:lnTo>
                    <a:pt x="530" y="145"/>
                  </a:lnTo>
                  <a:lnTo>
                    <a:pt x="531" y="108"/>
                  </a:lnTo>
                  <a:lnTo>
                    <a:pt x="534" y="77"/>
                  </a:lnTo>
                  <a:lnTo>
                    <a:pt x="541" y="53"/>
                  </a:lnTo>
                  <a:lnTo>
                    <a:pt x="549" y="32"/>
                  </a:lnTo>
                  <a:lnTo>
                    <a:pt x="559" y="18"/>
                  </a:lnTo>
                  <a:lnTo>
                    <a:pt x="569" y="8"/>
                  </a:lnTo>
                  <a:lnTo>
                    <a:pt x="579" y="2"/>
                  </a:lnTo>
                  <a:lnTo>
                    <a:pt x="590" y="0"/>
                  </a:lnTo>
                  <a:lnTo>
                    <a:pt x="600" y="2"/>
                  </a:lnTo>
                  <a:lnTo>
                    <a:pt x="612" y="7"/>
                  </a:lnTo>
                  <a:lnTo>
                    <a:pt x="623" y="16"/>
                  </a:lnTo>
                  <a:lnTo>
                    <a:pt x="635" y="28"/>
                  </a:lnTo>
                  <a:lnTo>
                    <a:pt x="645" y="44"/>
                  </a:lnTo>
                  <a:lnTo>
                    <a:pt x="653" y="62"/>
                  </a:lnTo>
                  <a:lnTo>
                    <a:pt x="659" y="85"/>
                  </a:lnTo>
                  <a:lnTo>
                    <a:pt x="660" y="111"/>
                  </a:lnTo>
                  <a:lnTo>
                    <a:pt x="655" y="174"/>
                  </a:lnTo>
                  <a:lnTo>
                    <a:pt x="643" y="240"/>
                  </a:lnTo>
                  <a:lnTo>
                    <a:pt x="624" y="308"/>
                  </a:lnTo>
                  <a:lnTo>
                    <a:pt x="600" y="377"/>
                  </a:lnTo>
                  <a:lnTo>
                    <a:pt x="570" y="446"/>
                  </a:lnTo>
                  <a:lnTo>
                    <a:pt x="537" y="515"/>
                  </a:lnTo>
                  <a:lnTo>
                    <a:pt x="499" y="583"/>
                  </a:lnTo>
                  <a:lnTo>
                    <a:pt x="460" y="650"/>
                  </a:lnTo>
                  <a:lnTo>
                    <a:pt x="417" y="714"/>
                  </a:lnTo>
                  <a:lnTo>
                    <a:pt x="373" y="776"/>
                  </a:lnTo>
                  <a:lnTo>
                    <a:pt x="329" y="832"/>
                  </a:lnTo>
                  <a:lnTo>
                    <a:pt x="285" y="885"/>
                  </a:lnTo>
                  <a:lnTo>
                    <a:pt x="242" y="932"/>
                  </a:lnTo>
                  <a:lnTo>
                    <a:pt x="201" y="974"/>
                  </a:lnTo>
                  <a:lnTo>
                    <a:pt x="161" y="1008"/>
                  </a:lnTo>
                  <a:lnTo>
                    <a:pt x="124" y="1035"/>
                  </a:lnTo>
                  <a:lnTo>
                    <a:pt x="112" y="1043"/>
                  </a:lnTo>
                  <a:lnTo>
                    <a:pt x="100" y="1051"/>
                  </a:lnTo>
                  <a:lnTo>
                    <a:pt x="88" y="1058"/>
                  </a:lnTo>
                  <a:lnTo>
                    <a:pt x="75" y="1065"/>
                  </a:lnTo>
                  <a:lnTo>
                    <a:pt x="62" y="1071"/>
                  </a:lnTo>
                  <a:lnTo>
                    <a:pt x="50" y="1076"/>
                  </a:lnTo>
                  <a:lnTo>
                    <a:pt x="37" y="1082"/>
                  </a:lnTo>
                  <a:lnTo>
                    <a:pt x="24" y="1088"/>
                  </a:lnTo>
                  <a:lnTo>
                    <a:pt x="0" y="1073"/>
                  </a:lnTo>
                  <a:lnTo>
                    <a:pt x="29" y="1059"/>
                  </a:lnTo>
                  <a:lnTo>
                    <a:pt x="58" y="1042"/>
                  </a:lnTo>
                  <a:lnTo>
                    <a:pt x="84" y="1023"/>
                  </a:lnTo>
                  <a:lnTo>
                    <a:pt x="110" y="1003"/>
                  </a:lnTo>
                  <a:lnTo>
                    <a:pt x="135" y="980"/>
                  </a:lnTo>
                  <a:lnTo>
                    <a:pt x="158" y="955"/>
                  </a:lnTo>
                  <a:lnTo>
                    <a:pt x="182" y="930"/>
                  </a:lnTo>
                  <a:lnTo>
                    <a:pt x="204" y="903"/>
                  </a:lnTo>
                  <a:lnTo>
                    <a:pt x="227" y="876"/>
                  </a:lnTo>
                  <a:lnTo>
                    <a:pt x="249" y="847"/>
                  </a:lnTo>
                  <a:lnTo>
                    <a:pt x="270" y="818"/>
                  </a:lnTo>
                  <a:lnTo>
                    <a:pt x="291" y="788"/>
                  </a:lnTo>
                  <a:lnTo>
                    <a:pt x="312" y="758"/>
                  </a:lnTo>
                  <a:lnTo>
                    <a:pt x="334" y="728"/>
                  </a:lnTo>
                  <a:lnTo>
                    <a:pt x="355" y="699"/>
                  </a:lnTo>
                  <a:lnTo>
                    <a:pt x="377" y="670"/>
                  </a:lnTo>
                  <a:lnTo>
                    <a:pt x="405" y="629"/>
                  </a:lnTo>
                  <a:lnTo>
                    <a:pt x="433" y="588"/>
                  </a:lnTo>
                  <a:lnTo>
                    <a:pt x="458" y="546"/>
                  </a:lnTo>
                  <a:lnTo>
                    <a:pt x="481" y="506"/>
                  </a:lnTo>
                  <a:lnTo>
                    <a:pt x="503" y="466"/>
                  </a:lnTo>
                  <a:lnTo>
                    <a:pt x="524" y="425"/>
                  </a:lnTo>
                  <a:lnTo>
                    <a:pt x="543" y="387"/>
                  </a:lnTo>
                  <a:lnTo>
                    <a:pt x="559" y="349"/>
                  </a:lnTo>
                  <a:lnTo>
                    <a:pt x="574" y="313"/>
                  </a:lnTo>
                  <a:lnTo>
                    <a:pt x="587" y="280"/>
                  </a:lnTo>
                  <a:lnTo>
                    <a:pt x="599" y="248"/>
                  </a:lnTo>
                  <a:lnTo>
                    <a:pt x="608" y="218"/>
                  </a:lnTo>
                  <a:lnTo>
                    <a:pt x="617" y="190"/>
                  </a:lnTo>
                  <a:lnTo>
                    <a:pt x="624" y="166"/>
                  </a:lnTo>
                  <a:lnTo>
                    <a:pt x="630" y="144"/>
                  </a:lnTo>
                  <a:lnTo>
                    <a:pt x="634" y="126"/>
                  </a:lnTo>
                  <a:lnTo>
                    <a:pt x="634" y="94"/>
                  </a:lnTo>
                  <a:lnTo>
                    <a:pt x="624" y="68"/>
                  </a:lnTo>
                  <a:lnTo>
                    <a:pt x="609" y="49"/>
                  </a:lnTo>
                  <a:lnTo>
                    <a:pt x="591" y="40"/>
                  </a:lnTo>
                  <a:lnTo>
                    <a:pt x="572" y="44"/>
                  </a:lnTo>
                  <a:lnTo>
                    <a:pt x="559" y="62"/>
                  </a:lnTo>
                  <a:lnTo>
                    <a:pt x="552" y="97"/>
                  </a:lnTo>
                  <a:lnTo>
                    <a:pt x="555" y="151"/>
                  </a:lnTo>
                  <a:lnTo>
                    <a:pt x="561" y="177"/>
                  </a:lnTo>
                  <a:lnTo>
                    <a:pt x="566" y="205"/>
                  </a:lnTo>
                  <a:lnTo>
                    <a:pt x="572" y="233"/>
                  </a:lnTo>
                  <a:lnTo>
                    <a:pt x="579" y="259"/>
                  </a:lnTo>
                  <a:lnTo>
                    <a:pt x="562" y="288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Freeform 24"/>
            <p:cNvSpPr>
              <a:spLocks/>
            </p:cNvSpPr>
            <p:nvPr/>
          </p:nvSpPr>
          <p:spPr bwMode="auto">
            <a:xfrm>
              <a:off x="2401" y="3832"/>
              <a:ext cx="538" cy="209"/>
            </a:xfrm>
            <a:custGeom>
              <a:avLst/>
              <a:gdLst>
                <a:gd name="T0" fmla="*/ 282 w 1077"/>
                <a:gd name="T1" fmla="*/ 80 h 417"/>
                <a:gd name="T2" fmla="*/ 224 w 1077"/>
                <a:gd name="T3" fmla="*/ 98 h 417"/>
                <a:gd name="T4" fmla="*/ 168 w 1077"/>
                <a:gd name="T5" fmla="*/ 108 h 417"/>
                <a:gd name="T6" fmla="*/ 118 w 1077"/>
                <a:gd name="T7" fmla="*/ 113 h 417"/>
                <a:gd name="T8" fmla="*/ 74 w 1077"/>
                <a:gd name="T9" fmla="*/ 112 h 417"/>
                <a:gd name="T10" fmla="*/ 38 w 1077"/>
                <a:gd name="T11" fmla="*/ 106 h 417"/>
                <a:gd name="T12" fmla="*/ 14 w 1077"/>
                <a:gd name="T13" fmla="*/ 95 h 417"/>
                <a:gd name="T14" fmla="*/ 1 w 1077"/>
                <a:gd name="T15" fmla="*/ 83 h 417"/>
                <a:gd name="T16" fmla="*/ 3 w 1077"/>
                <a:gd name="T17" fmla="*/ 61 h 417"/>
                <a:gd name="T18" fmla="*/ 12 w 1077"/>
                <a:gd name="T19" fmla="*/ 37 h 417"/>
                <a:gd name="T20" fmla="*/ 30 w 1077"/>
                <a:gd name="T21" fmla="*/ 18 h 417"/>
                <a:gd name="T22" fmla="*/ 60 w 1077"/>
                <a:gd name="T23" fmla="*/ 5 h 417"/>
                <a:gd name="T24" fmla="*/ 103 w 1077"/>
                <a:gd name="T25" fmla="*/ 0 h 417"/>
                <a:gd name="T26" fmla="*/ 161 w 1077"/>
                <a:gd name="T27" fmla="*/ 2 h 417"/>
                <a:gd name="T28" fmla="*/ 239 w 1077"/>
                <a:gd name="T29" fmla="*/ 12 h 417"/>
                <a:gd name="T30" fmla="*/ 335 w 1077"/>
                <a:gd name="T31" fmla="*/ 33 h 417"/>
                <a:gd name="T32" fmla="*/ 432 w 1077"/>
                <a:gd name="T33" fmla="*/ 59 h 417"/>
                <a:gd name="T34" fmla="*/ 512 w 1077"/>
                <a:gd name="T35" fmla="*/ 88 h 417"/>
                <a:gd name="T36" fmla="*/ 592 w 1077"/>
                <a:gd name="T37" fmla="*/ 127 h 417"/>
                <a:gd name="T38" fmla="*/ 674 w 1077"/>
                <a:gd name="T39" fmla="*/ 171 h 417"/>
                <a:gd name="T40" fmla="*/ 758 w 1077"/>
                <a:gd name="T41" fmla="*/ 220 h 417"/>
                <a:gd name="T42" fmla="*/ 844 w 1077"/>
                <a:gd name="T43" fmla="*/ 272 h 417"/>
                <a:gd name="T44" fmla="*/ 934 w 1077"/>
                <a:gd name="T45" fmla="*/ 325 h 417"/>
                <a:gd name="T46" fmla="*/ 1029 w 1077"/>
                <a:gd name="T47" fmla="*/ 377 h 417"/>
                <a:gd name="T48" fmla="*/ 1060 w 1077"/>
                <a:gd name="T49" fmla="*/ 417 h 417"/>
                <a:gd name="T50" fmla="*/ 993 w 1077"/>
                <a:gd name="T51" fmla="*/ 384 h 417"/>
                <a:gd name="T52" fmla="*/ 927 w 1077"/>
                <a:gd name="T53" fmla="*/ 350 h 417"/>
                <a:gd name="T54" fmla="*/ 862 w 1077"/>
                <a:gd name="T55" fmla="*/ 314 h 417"/>
                <a:gd name="T56" fmla="*/ 798 w 1077"/>
                <a:gd name="T57" fmla="*/ 280 h 417"/>
                <a:gd name="T58" fmla="*/ 736 w 1077"/>
                <a:gd name="T59" fmla="*/ 246 h 417"/>
                <a:gd name="T60" fmla="*/ 677 w 1077"/>
                <a:gd name="T61" fmla="*/ 213 h 417"/>
                <a:gd name="T62" fmla="*/ 621 w 1077"/>
                <a:gd name="T63" fmla="*/ 182 h 417"/>
                <a:gd name="T64" fmla="*/ 570 w 1077"/>
                <a:gd name="T65" fmla="*/ 153 h 417"/>
                <a:gd name="T66" fmla="*/ 489 w 1077"/>
                <a:gd name="T67" fmla="*/ 110 h 417"/>
                <a:gd name="T68" fmla="*/ 411 w 1077"/>
                <a:gd name="T69" fmla="*/ 78 h 417"/>
                <a:gd name="T70" fmla="*/ 342 w 1077"/>
                <a:gd name="T71" fmla="*/ 54 h 417"/>
                <a:gd name="T72" fmla="*/ 279 w 1077"/>
                <a:gd name="T73" fmla="*/ 38 h 417"/>
                <a:gd name="T74" fmla="*/ 222 w 1077"/>
                <a:gd name="T75" fmla="*/ 29 h 417"/>
                <a:gd name="T76" fmla="*/ 174 w 1077"/>
                <a:gd name="T77" fmla="*/ 25 h 417"/>
                <a:gd name="T78" fmla="*/ 134 w 1077"/>
                <a:gd name="T79" fmla="*/ 25 h 417"/>
                <a:gd name="T80" fmla="*/ 102 w 1077"/>
                <a:gd name="T81" fmla="*/ 29 h 417"/>
                <a:gd name="T82" fmla="*/ 64 w 1077"/>
                <a:gd name="T83" fmla="*/ 38 h 417"/>
                <a:gd name="T84" fmla="*/ 39 w 1077"/>
                <a:gd name="T85" fmla="*/ 52 h 417"/>
                <a:gd name="T86" fmla="*/ 42 w 1077"/>
                <a:gd name="T87" fmla="*/ 67 h 417"/>
                <a:gd name="T88" fmla="*/ 79 w 1077"/>
                <a:gd name="T89" fmla="*/ 78 h 417"/>
                <a:gd name="T90" fmla="*/ 108 w 1077"/>
                <a:gd name="T91" fmla="*/ 82 h 417"/>
                <a:gd name="T92" fmla="*/ 137 w 1077"/>
                <a:gd name="T93" fmla="*/ 83 h 417"/>
                <a:gd name="T94" fmla="*/ 165 w 1077"/>
                <a:gd name="T95" fmla="*/ 83 h 417"/>
                <a:gd name="T96" fmla="*/ 191 w 1077"/>
                <a:gd name="T97" fmla="*/ 79 h 417"/>
                <a:gd name="T98" fmla="*/ 217 w 1077"/>
                <a:gd name="T99" fmla="*/ 76 h 417"/>
                <a:gd name="T100" fmla="*/ 241 w 1077"/>
                <a:gd name="T101" fmla="*/ 70 h 417"/>
                <a:gd name="T102" fmla="*/ 265 w 1077"/>
                <a:gd name="T103" fmla="*/ 63 h 417"/>
                <a:gd name="T104" fmla="*/ 288 w 1077"/>
                <a:gd name="T105" fmla="*/ 54 h 4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7"/>
                <a:gd name="T160" fmla="*/ 0 h 417"/>
                <a:gd name="T161" fmla="*/ 1077 w 1077"/>
                <a:gd name="T162" fmla="*/ 417 h 4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7" h="417">
                  <a:moveTo>
                    <a:pt x="312" y="69"/>
                  </a:moveTo>
                  <a:lnTo>
                    <a:pt x="282" y="80"/>
                  </a:lnTo>
                  <a:lnTo>
                    <a:pt x="254" y="90"/>
                  </a:lnTo>
                  <a:lnTo>
                    <a:pt x="224" y="98"/>
                  </a:lnTo>
                  <a:lnTo>
                    <a:pt x="196" y="103"/>
                  </a:lnTo>
                  <a:lnTo>
                    <a:pt x="168" y="108"/>
                  </a:lnTo>
                  <a:lnTo>
                    <a:pt x="143" y="110"/>
                  </a:lnTo>
                  <a:lnTo>
                    <a:pt x="118" y="113"/>
                  </a:lnTo>
                  <a:lnTo>
                    <a:pt x="95" y="113"/>
                  </a:lnTo>
                  <a:lnTo>
                    <a:pt x="74" y="112"/>
                  </a:lnTo>
                  <a:lnTo>
                    <a:pt x="55" y="109"/>
                  </a:lnTo>
                  <a:lnTo>
                    <a:pt x="38" y="106"/>
                  </a:lnTo>
                  <a:lnTo>
                    <a:pt x="24" y="101"/>
                  </a:lnTo>
                  <a:lnTo>
                    <a:pt x="14" y="95"/>
                  </a:lnTo>
                  <a:lnTo>
                    <a:pt x="6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6" y="48"/>
                  </a:lnTo>
                  <a:lnTo>
                    <a:pt x="12" y="37"/>
                  </a:lnTo>
                  <a:lnTo>
                    <a:pt x="20" y="26"/>
                  </a:lnTo>
                  <a:lnTo>
                    <a:pt x="30" y="18"/>
                  </a:lnTo>
                  <a:lnTo>
                    <a:pt x="44" y="11"/>
                  </a:lnTo>
                  <a:lnTo>
                    <a:pt x="60" y="5"/>
                  </a:lnTo>
                  <a:lnTo>
                    <a:pt x="80" y="2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61" y="2"/>
                  </a:lnTo>
                  <a:lnTo>
                    <a:pt x="197" y="7"/>
                  </a:lnTo>
                  <a:lnTo>
                    <a:pt x="239" y="12"/>
                  </a:lnTo>
                  <a:lnTo>
                    <a:pt x="284" y="22"/>
                  </a:lnTo>
                  <a:lnTo>
                    <a:pt x="335" y="33"/>
                  </a:lnTo>
                  <a:lnTo>
                    <a:pt x="392" y="47"/>
                  </a:lnTo>
                  <a:lnTo>
                    <a:pt x="432" y="59"/>
                  </a:lnTo>
                  <a:lnTo>
                    <a:pt x="472" y="72"/>
                  </a:lnTo>
                  <a:lnTo>
                    <a:pt x="512" y="88"/>
                  </a:lnTo>
                  <a:lnTo>
                    <a:pt x="552" y="107"/>
                  </a:lnTo>
                  <a:lnTo>
                    <a:pt x="592" y="127"/>
                  </a:lnTo>
                  <a:lnTo>
                    <a:pt x="634" y="148"/>
                  </a:lnTo>
                  <a:lnTo>
                    <a:pt x="674" y="171"/>
                  </a:lnTo>
                  <a:lnTo>
                    <a:pt x="715" y="195"/>
                  </a:lnTo>
                  <a:lnTo>
                    <a:pt x="758" y="220"/>
                  </a:lnTo>
                  <a:lnTo>
                    <a:pt x="801" y="245"/>
                  </a:lnTo>
                  <a:lnTo>
                    <a:pt x="844" y="272"/>
                  </a:lnTo>
                  <a:lnTo>
                    <a:pt x="889" y="298"/>
                  </a:lnTo>
                  <a:lnTo>
                    <a:pt x="934" y="325"/>
                  </a:lnTo>
                  <a:lnTo>
                    <a:pt x="980" y="351"/>
                  </a:lnTo>
                  <a:lnTo>
                    <a:pt x="1029" y="377"/>
                  </a:lnTo>
                  <a:lnTo>
                    <a:pt x="1077" y="402"/>
                  </a:lnTo>
                  <a:lnTo>
                    <a:pt x="1060" y="417"/>
                  </a:lnTo>
                  <a:lnTo>
                    <a:pt x="1026" y="401"/>
                  </a:lnTo>
                  <a:lnTo>
                    <a:pt x="993" y="384"/>
                  </a:lnTo>
                  <a:lnTo>
                    <a:pt x="961" y="367"/>
                  </a:lnTo>
                  <a:lnTo>
                    <a:pt x="927" y="350"/>
                  </a:lnTo>
                  <a:lnTo>
                    <a:pt x="894" y="333"/>
                  </a:lnTo>
                  <a:lnTo>
                    <a:pt x="862" y="314"/>
                  </a:lnTo>
                  <a:lnTo>
                    <a:pt x="829" y="297"/>
                  </a:lnTo>
                  <a:lnTo>
                    <a:pt x="798" y="280"/>
                  </a:lnTo>
                  <a:lnTo>
                    <a:pt x="766" y="263"/>
                  </a:lnTo>
                  <a:lnTo>
                    <a:pt x="736" y="246"/>
                  </a:lnTo>
                  <a:lnTo>
                    <a:pt x="706" y="229"/>
                  </a:lnTo>
                  <a:lnTo>
                    <a:pt x="677" y="213"/>
                  </a:lnTo>
                  <a:lnTo>
                    <a:pt x="649" y="197"/>
                  </a:lnTo>
                  <a:lnTo>
                    <a:pt x="621" y="182"/>
                  </a:lnTo>
                  <a:lnTo>
                    <a:pt x="596" y="167"/>
                  </a:lnTo>
                  <a:lnTo>
                    <a:pt x="570" y="153"/>
                  </a:lnTo>
                  <a:lnTo>
                    <a:pt x="529" y="130"/>
                  </a:lnTo>
                  <a:lnTo>
                    <a:pt x="489" y="110"/>
                  </a:lnTo>
                  <a:lnTo>
                    <a:pt x="449" y="93"/>
                  </a:lnTo>
                  <a:lnTo>
                    <a:pt x="411" y="78"/>
                  </a:lnTo>
                  <a:lnTo>
                    <a:pt x="376" y="65"/>
                  </a:lnTo>
                  <a:lnTo>
                    <a:pt x="342" y="54"/>
                  </a:lnTo>
                  <a:lnTo>
                    <a:pt x="310" y="45"/>
                  </a:lnTo>
                  <a:lnTo>
                    <a:pt x="279" y="38"/>
                  </a:lnTo>
                  <a:lnTo>
                    <a:pt x="250" y="33"/>
                  </a:lnTo>
                  <a:lnTo>
                    <a:pt x="222" y="29"/>
                  </a:lnTo>
                  <a:lnTo>
                    <a:pt x="198" y="26"/>
                  </a:lnTo>
                  <a:lnTo>
                    <a:pt x="174" y="25"/>
                  </a:lnTo>
                  <a:lnTo>
                    <a:pt x="153" y="24"/>
                  </a:lnTo>
                  <a:lnTo>
                    <a:pt x="134" y="25"/>
                  </a:lnTo>
                  <a:lnTo>
                    <a:pt x="117" y="26"/>
                  </a:lnTo>
                  <a:lnTo>
                    <a:pt x="102" y="29"/>
                  </a:lnTo>
                  <a:lnTo>
                    <a:pt x="81" y="32"/>
                  </a:lnTo>
                  <a:lnTo>
                    <a:pt x="64" y="38"/>
                  </a:lnTo>
                  <a:lnTo>
                    <a:pt x="49" y="45"/>
                  </a:lnTo>
                  <a:lnTo>
                    <a:pt x="39" y="52"/>
                  </a:lnTo>
                  <a:lnTo>
                    <a:pt x="37" y="60"/>
                  </a:lnTo>
                  <a:lnTo>
                    <a:pt x="42" y="67"/>
                  </a:lnTo>
                  <a:lnTo>
                    <a:pt x="54" y="73"/>
                  </a:lnTo>
                  <a:lnTo>
                    <a:pt x="79" y="78"/>
                  </a:lnTo>
                  <a:lnTo>
                    <a:pt x="93" y="80"/>
                  </a:lnTo>
                  <a:lnTo>
                    <a:pt x="108" y="82"/>
                  </a:lnTo>
                  <a:lnTo>
                    <a:pt x="122" y="83"/>
                  </a:lnTo>
                  <a:lnTo>
                    <a:pt x="137" y="83"/>
                  </a:lnTo>
                  <a:lnTo>
                    <a:pt x="151" y="83"/>
                  </a:lnTo>
                  <a:lnTo>
                    <a:pt x="165" y="83"/>
                  </a:lnTo>
                  <a:lnTo>
                    <a:pt x="178" y="82"/>
                  </a:lnTo>
                  <a:lnTo>
                    <a:pt x="191" y="79"/>
                  </a:lnTo>
                  <a:lnTo>
                    <a:pt x="204" y="78"/>
                  </a:lnTo>
                  <a:lnTo>
                    <a:pt x="217" y="76"/>
                  </a:lnTo>
                  <a:lnTo>
                    <a:pt x="229" y="73"/>
                  </a:lnTo>
                  <a:lnTo>
                    <a:pt x="241" y="70"/>
                  </a:lnTo>
                  <a:lnTo>
                    <a:pt x="254" y="67"/>
                  </a:lnTo>
                  <a:lnTo>
                    <a:pt x="265" y="63"/>
                  </a:lnTo>
                  <a:lnTo>
                    <a:pt x="277" y="59"/>
                  </a:lnTo>
                  <a:lnTo>
                    <a:pt x="288" y="54"/>
                  </a:lnTo>
                  <a:lnTo>
                    <a:pt x="312" y="69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2" name="Freeform 25"/>
            <p:cNvSpPr>
              <a:spLocks/>
            </p:cNvSpPr>
            <p:nvPr/>
          </p:nvSpPr>
          <p:spPr bwMode="auto">
            <a:xfrm>
              <a:off x="2370" y="3922"/>
              <a:ext cx="1033" cy="271"/>
            </a:xfrm>
            <a:custGeom>
              <a:avLst/>
              <a:gdLst>
                <a:gd name="T0" fmla="*/ 1230 w 2066"/>
                <a:gd name="T1" fmla="*/ 265 h 541"/>
                <a:gd name="T2" fmla="*/ 1360 w 2066"/>
                <a:gd name="T3" fmla="*/ 315 h 541"/>
                <a:gd name="T4" fmla="*/ 1499 w 2066"/>
                <a:gd name="T5" fmla="*/ 357 h 541"/>
                <a:gd name="T6" fmla="*/ 1650 w 2066"/>
                <a:gd name="T7" fmla="*/ 383 h 541"/>
                <a:gd name="T8" fmla="*/ 1876 w 2066"/>
                <a:gd name="T9" fmla="*/ 376 h 541"/>
                <a:gd name="T10" fmla="*/ 2020 w 2066"/>
                <a:gd name="T11" fmla="*/ 288 h 541"/>
                <a:gd name="T12" fmla="*/ 2015 w 2066"/>
                <a:gd name="T13" fmla="*/ 164 h 541"/>
                <a:gd name="T14" fmla="*/ 1828 w 2066"/>
                <a:gd name="T15" fmla="*/ 57 h 541"/>
                <a:gd name="T16" fmla="*/ 1631 w 2066"/>
                <a:gd name="T17" fmla="*/ 31 h 541"/>
                <a:gd name="T18" fmla="*/ 1480 w 2066"/>
                <a:gd name="T19" fmla="*/ 50 h 541"/>
                <a:gd name="T20" fmla="*/ 1332 w 2066"/>
                <a:gd name="T21" fmla="*/ 100 h 541"/>
                <a:gd name="T22" fmla="*/ 1184 w 2066"/>
                <a:gd name="T23" fmla="*/ 171 h 541"/>
                <a:gd name="T24" fmla="*/ 1034 w 2066"/>
                <a:gd name="T25" fmla="*/ 257 h 541"/>
                <a:gd name="T26" fmla="*/ 878 w 2066"/>
                <a:gd name="T27" fmla="*/ 345 h 541"/>
                <a:gd name="T28" fmla="*/ 712 w 2066"/>
                <a:gd name="T29" fmla="*/ 431 h 541"/>
                <a:gd name="T30" fmla="*/ 534 w 2066"/>
                <a:gd name="T31" fmla="*/ 504 h 541"/>
                <a:gd name="T32" fmla="*/ 373 w 2066"/>
                <a:gd name="T33" fmla="*/ 540 h 541"/>
                <a:gd name="T34" fmla="*/ 215 w 2066"/>
                <a:gd name="T35" fmla="*/ 529 h 541"/>
                <a:gd name="T36" fmla="*/ 82 w 2066"/>
                <a:gd name="T37" fmla="*/ 479 h 541"/>
                <a:gd name="T38" fmla="*/ 7 w 2066"/>
                <a:gd name="T39" fmla="*/ 395 h 541"/>
                <a:gd name="T40" fmla="*/ 7 w 2066"/>
                <a:gd name="T41" fmla="*/ 296 h 541"/>
                <a:gd name="T42" fmla="*/ 53 w 2066"/>
                <a:gd name="T43" fmla="*/ 222 h 541"/>
                <a:gd name="T44" fmla="*/ 145 w 2066"/>
                <a:gd name="T45" fmla="*/ 183 h 541"/>
                <a:gd name="T46" fmla="*/ 283 w 2066"/>
                <a:gd name="T47" fmla="*/ 192 h 541"/>
                <a:gd name="T48" fmla="*/ 347 w 2066"/>
                <a:gd name="T49" fmla="*/ 228 h 541"/>
                <a:gd name="T50" fmla="*/ 314 w 2066"/>
                <a:gd name="T51" fmla="*/ 232 h 541"/>
                <a:gd name="T52" fmla="*/ 211 w 2066"/>
                <a:gd name="T53" fmla="*/ 204 h 541"/>
                <a:gd name="T54" fmla="*/ 121 w 2066"/>
                <a:gd name="T55" fmla="*/ 205 h 541"/>
                <a:gd name="T56" fmla="*/ 61 w 2066"/>
                <a:gd name="T57" fmla="*/ 240 h 541"/>
                <a:gd name="T58" fmla="*/ 28 w 2066"/>
                <a:gd name="T59" fmla="*/ 308 h 541"/>
                <a:gd name="T60" fmla="*/ 31 w 2066"/>
                <a:gd name="T61" fmla="*/ 391 h 541"/>
                <a:gd name="T62" fmla="*/ 103 w 2066"/>
                <a:gd name="T63" fmla="*/ 464 h 541"/>
                <a:gd name="T64" fmla="*/ 232 w 2066"/>
                <a:gd name="T65" fmla="*/ 507 h 541"/>
                <a:gd name="T66" fmla="*/ 404 w 2066"/>
                <a:gd name="T67" fmla="*/ 493 h 541"/>
                <a:gd name="T68" fmla="*/ 532 w 2066"/>
                <a:gd name="T69" fmla="*/ 447 h 541"/>
                <a:gd name="T70" fmla="*/ 647 w 2066"/>
                <a:gd name="T71" fmla="*/ 393 h 541"/>
                <a:gd name="T72" fmla="*/ 772 w 2066"/>
                <a:gd name="T73" fmla="*/ 330 h 541"/>
                <a:gd name="T74" fmla="*/ 902 w 2066"/>
                <a:gd name="T75" fmla="*/ 261 h 541"/>
                <a:gd name="T76" fmla="*/ 1034 w 2066"/>
                <a:gd name="T77" fmla="*/ 192 h 541"/>
                <a:gd name="T78" fmla="*/ 1164 w 2066"/>
                <a:gd name="T79" fmla="*/ 126 h 541"/>
                <a:gd name="T80" fmla="*/ 1292 w 2066"/>
                <a:gd name="T81" fmla="*/ 69 h 541"/>
                <a:gd name="T82" fmla="*/ 1411 w 2066"/>
                <a:gd name="T83" fmla="*/ 24 h 541"/>
                <a:gd name="T84" fmla="*/ 1546 w 2066"/>
                <a:gd name="T85" fmla="*/ 0 h 541"/>
                <a:gd name="T86" fmla="*/ 1746 w 2066"/>
                <a:gd name="T87" fmla="*/ 11 h 541"/>
                <a:gd name="T88" fmla="*/ 1943 w 2066"/>
                <a:gd name="T89" fmla="*/ 69 h 541"/>
                <a:gd name="T90" fmla="*/ 2059 w 2066"/>
                <a:gd name="T91" fmla="*/ 184 h 541"/>
                <a:gd name="T92" fmla="*/ 2038 w 2066"/>
                <a:gd name="T93" fmla="*/ 322 h 541"/>
                <a:gd name="T94" fmla="*/ 1917 w 2066"/>
                <a:gd name="T95" fmla="*/ 395 h 541"/>
                <a:gd name="T96" fmla="*/ 1741 w 2066"/>
                <a:gd name="T97" fmla="*/ 414 h 541"/>
                <a:gd name="T98" fmla="*/ 1550 w 2066"/>
                <a:gd name="T99" fmla="*/ 395 h 541"/>
                <a:gd name="T100" fmla="*/ 1443 w 2066"/>
                <a:gd name="T101" fmla="*/ 369 h 541"/>
                <a:gd name="T102" fmla="*/ 1352 w 2066"/>
                <a:gd name="T103" fmla="*/ 338 h 541"/>
                <a:gd name="T104" fmla="*/ 1253 w 2066"/>
                <a:gd name="T105" fmla="*/ 297 h 541"/>
                <a:gd name="T106" fmla="*/ 1148 w 2066"/>
                <a:gd name="T107" fmla="*/ 250 h 5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6"/>
                <a:gd name="T163" fmla="*/ 0 h 541"/>
                <a:gd name="T164" fmla="*/ 2066 w 2066"/>
                <a:gd name="T165" fmla="*/ 541 h 5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6" h="541">
                  <a:moveTo>
                    <a:pt x="1139" y="222"/>
                  </a:moveTo>
                  <a:lnTo>
                    <a:pt x="1169" y="237"/>
                  </a:lnTo>
                  <a:lnTo>
                    <a:pt x="1199" y="251"/>
                  </a:lnTo>
                  <a:lnTo>
                    <a:pt x="1230" y="265"/>
                  </a:lnTo>
                  <a:lnTo>
                    <a:pt x="1261" y="278"/>
                  </a:lnTo>
                  <a:lnTo>
                    <a:pt x="1293" y="291"/>
                  </a:lnTo>
                  <a:lnTo>
                    <a:pt x="1327" y="304"/>
                  </a:lnTo>
                  <a:lnTo>
                    <a:pt x="1360" y="315"/>
                  </a:lnTo>
                  <a:lnTo>
                    <a:pt x="1393" y="327"/>
                  </a:lnTo>
                  <a:lnTo>
                    <a:pt x="1428" y="337"/>
                  </a:lnTo>
                  <a:lnTo>
                    <a:pt x="1464" y="348"/>
                  </a:lnTo>
                  <a:lnTo>
                    <a:pt x="1499" y="357"/>
                  </a:lnTo>
                  <a:lnTo>
                    <a:pt x="1536" y="365"/>
                  </a:lnTo>
                  <a:lnTo>
                    <a:pt x="1573" y="372"/>
                  </a:lnTo>
                  <a:lnTo>
                    <a:pt x="1612" y="378"/>
                  </a:lnTo>
                  <a:lnTo>
                    <a:pt x="1650" y="383"/>
                  </a:lnTo>
                  <a:lnTo>
                    <a:pt x="1691" y="388"/>
                  </a:lnTo>
                  <a:lnTo>
                    <a:pt x="1759" y="390"/>
                  </a:lnTo>
                  <a:lnTo>
                    <a:pt x="1821" y="387"/>
                  </a:lnTo>
                  <a:lnTo>
                    <a:pt x="1876" y="376"/>
                  </a:lnTo>
                  <a:lnTo>
                    <a:pt x="1924" y="360"/>
                  </a:lnTo>
                  <a:lnTo>
                    <a:pt x="1965" y="340"/>
                  </a:lnTo>
                  <a:lnTo>
                    <a:pt x="1997" y="315"/>
                  </a:lnTo>
                  <a:lnTo>
                    <a:pt x="2020" y="288"/>
                  </a:lnTo>
                  <a:lnTo>
                    <a:pt x="2035" y="258"/>
                  </a:lnTo>
                  <a:lnTo>
                    <a:pt x="2038" y="227"/>
                  </a:lnTo>
                  <a:lnTo>
                    <a:pt x="2033" y="195"/>
                  </a:lnTo>
                  <a:lnTo>
                    <a:pt x="2015" y="164"/>
                  </a:lnTo>
                  <a:lnTo>
                    <a:pt x="1988" y="133"/>
                  </a:lnTo>
                  <a:lnTo>
                    <a:pt x="1946" y="106"/>
                  </a:lnTo>
                  <a:lnTo>
                    <a:pt x="1893" y="80"/>
                  </a:lnTo>
                  <a:lnTo>
                    <a:pt x="1828" y="57"/>
                  </a:lnTo>
                  <a:lnTo>
                    <a:pt x="1748" y="40"/>
                  </a:lnTo>
                  <a:lnTo>
                    <a:pt x="1709" y="34"/>
                  </a:lnTo>
                  <a:lnTo>
                    <a:pt x="1670" y="31"/>
                  </a:lnTo>
                  <a:lnTo>
                    <a:pt x="1631" y="31"/>
                  </a:lnTo>
                  <a:lnTo>
                    <a:pt x="1593" y="32"/>
                  </a:lnTo>
                  <a:lnTo>
                    <a:pt x="1555" y="36"/>
                  </a:lnTo>
                  <a:lnTo>
                    <a:pt x="1517" y="42"/>
                  </a:lnTo>
                  <a:lnTo>
                    <a:pt x="1480" y="50"/>
                  </a:lnTo>
                  <a:lnTo>
                    <a:pt x="1443" y="61"/>
                  </a:lnTo>
                  <a:lnTo>
                    <a:pt x="1406" y="72"/>
                  </a:lnTo>
                  <a:lnTo>
                    <a:pt x="1369" y="86"/>
                  </a:lnTo>
                  <a:lnTo>
                    <a:pt x="1332" y="100"/>
                  </a:lnTo>
                  <a:lnTo>
                    <a:pt x="1296" y="116"/>
                  </a:lnTo>
                  <a:lnTo>
                    <a:pt x="1259" y="134"/>
                  </a:lnTo>
                  <a:lnTo>
                    <a:pt x="1222" y="153"/>
                  </a:lnTo>
                  <a:lnTo>
                    <a:pt x="1184" y="171"/>
                  </a:lnTo>
                  <a:lnTo>
                    <a:pt x="1147" y="192"/>
                  </a:lnTo>
                  <a:lnTo>
                    <a:pt x="1110" y="213"/>
                  </a:lnTo>
                  <a:lnTo>
                    <a:pt x="1072" y="235"/>
                  </a:lnTo>
                  <a:lnTo>
                    <a:pt x="1034" y="257"/>
                  </a:lnTo>
                  <a:lnTo>
                    <a:pt x="995" y="278"/>
                  </a:lnTo>
                  <a:lnTo>
                    <a:pt x="957" y="300"/>
                  </a:lnTo>
                  <a:lnTo>
                    <a:pt x="918" y="323"/>
                  </a:lnTo>
                  <a:lnTo>
                    <a:pt x="878" y="345"/>
                  </a:lnTo>
                  <a:lnTo>
                    <a:pt x="837" y="367"/>
                  </a:lnTo>
                  <a:lnTo>
                    <a:pt x="796" y="389"/>
                  </a:lnTo>
                  <a:lnTo>
                    <a:pt x="754" y="410"/>
                  </a:lnTo>
                  <a:lnTo>
                    <a:pt x="712" y="431"/>
                  </a:lnTo>
                  <a:lnTo>
                    <a:pt x="669" y="450"/>
                  </a:lnTo>
                  <a:lnTo>
                    <a:pt x="625" y="469"/>
                  </a:lnTo>
                  <a:lnTo>
                    <a:pt x="580" y="487"/>
                  </a:lnTo>
                  <a:lnTo>
                    <a:pt x="534" y="504"/>
                  </a:lnTo>
                  <a:lnTo>
                    <a:pt x="488" y="519"/>
                  </a:lnTo>
                  <a:lnTo>
                    <a:pt x="451" y="529"/>
                  </a:lnTo>
                  <a:lnTo>
                    <a:pt x="413" y="535"/>
                  </a:lnTo>
                  <a:lnTo>
                    <a:pt x="373" y="540"/>
                  </a:lnTo>
                  <a:lnTo>
                    <a:pt x="334" y="541"/>
                  </a:lnTo>
                  <a:lnTo>
                    <a:pt x="294" y="540"/>
                  </a:lnTo>
                  <a:lnTo>
                    <a:pt x="253" y="535"/>
                  </a:lnTo>
                  <a:lnTo>
                    <a:pt x="215" y="529"/>
                  </a:lnTo>
                  <a:lnTo>
                    <a:pt x="179" y="520"/>
                  </a:lnTo>
                  <a:lnTo>
                    <a:pt x="143" y="509"/>
                  </a:lnTo>
                  <a:lnTo>
                    <a:pt x="111" y="495"/>
                  </a:lnTo>
                  <a:lnTo>
                    <a:pt x="82" y="479"/>
                  </a:lnTo>
                  <a:lnTo>
                    <a:pt x="56" y="462"/>
                  </a:lnTo>
                  <a:lnTo>
                    <a:pt x="35" y="441"/>
                  </a:lnTo>
                  <a:lnTo>
                    <a:pt x="18" y="419"/>
                  </a:lnTo>
                  <a:lnTo>
                    <a:pt x="7" y="395"/>
                  </a:lnTo>
                  <a:lnTo>
                    <a:pt x="1" y="369"/>
                  </a:lnTo>
                  <a:lnTo>
                    <a:pt x="0" y="344"/>
                  </a:lnTo>
                  <a:lnTo>
                    <a:pt x="2" y="319"/>
                  </a:lnTo>
                  <a:lnTo>
                    <a:pt x="7" y="296"/>
                  </a:lnTo>
                  <a:lnTo>
                    <a:pt x="14" y="275"/>
                  </a:lnTo>
                  <a:lnTo>
                    <a:pt x="24" y="255"/>
                  </a:lnTo>
                  <a:lnTo>
                    <a:pt x="37" y="237"/>
                  </a:lnTo>
                  <a:lnTo>
                    <a:pt x="53" y="222"/>
                  </a:lnTo>
                  <a:lnTo>
                    <a:pt x="71" y="208"/>
                  </a:lnTo>
                  <a:lnTo>
                    <a:pt x="93" y="197"/>
                  </a:lnTo>
                  <a:lnTo>
                    <a:pt x="117" y="189"/>
                  </a:lnTo>
                  <a:lnTo>
                    <a:pt x="145" y="183"/>
                  </a:lnTo>
                  <a:lnTo>
                    <a:pt x="175" y="180"/>
                  </a:lnTo>
                  <a:lnTo>
                    <a:pt x="208" y="180"/>
                  </a:lnTo>
                  <a:lnTo>
                    <a:pt x="244" y="185"/>
                  </a:lnTo>
                  <a:lnTo>
                    <a:pt x="283" y="192"/>
                  </a:lnTo>
                  <a:lnTo>
                    <a:pt x="326" y="202"/>
                  </a:lnTo>
                  <a:lnTo>
                    <a:pt x="339" y="212"/>
                  </a:lnTo>
                  <a:lnTo>
                    <a:pt x="346" y="220"/>
                  </a:lnTo>
                  <a:lnTo>
                    <a:pt x="347" y="228"/>
                  </a:lnTo>
                  <a:lnTo>
                    <a:pt x="344" y="233"/>
                  </a:lnTo>
                  <a:lnTo>
                    <a:pt x="337" y="236"/>
                  </a:lnTo>
                  <a:lnTo>
                    <a:pt x="327" y="236"/>
                  </a:lnTo>
                  <a:lnTo>
                    <a:pt x="314" y="232"/>
                  </a:lnTo>
                  <a:lnTo>
                    <a:pt x="299" y="223"/>
                  </a:lnTo>
                  <a:lnTo>
                    <a:pt x="267" y="214"/>
                  </a:lnTo>
                  <a:lnTo>
                    <a:pt x="237" y="208"/>
                  </a:lnTo>
                  <a:lnTo>
                    <a:pt x="211" y="204"/>
                  </a:lnTo>
                  <a:lnTo>
                    <a:pt x="184" y="200"/>
                  </a:lnTo>
                  <a:lnTo>
                    <a:pt x="161" y="200"/>
                  </a:lnTo>
                  <a:lnTo>
                    <a:pt x="141" y="201"/>
                  </a:lnTo>
                  <a:lnTo>
                    <a:pt x="121" y="205"/>
                  </a:lnTo>
                  <a:lnTo>
                    <a:pt x="103" y="210"/>
                  </a:lnTo>
                  <a:lnTo>
                    <a:pt x="88" y="218"/>
                  </a:lnTo>
                  <a:lnTo>
                    <a:pt x="74" y="228"/>
                  </a:lnTo>
                  <a:lnTo>
                    <a:pt x="61" y="240"/>
                  </a:lnTo>
                  <a:lnTo>
                    <a:pt x="51" y="254"/>
                  </a:lnTo>
                  <a:lnTo>
                    <a:pt x="41" y="269"/>
                  </a:lnTo>
                  <a:lnTo>
                    <a:pt x="33" y="288"/>
                  </a:lnTo>
                  <a:lnTo>
                    <a:pt x="28" y="308"/>
                  </a:lnTo>
                  <a:lnTo>
                    <a:pt x="23" y="330"/>
                  </a:lnTo>
                  <a:lnTo>
                    <a:pt x="21" y="350"/>
                  </a:lnTo>
                  <a:lnTo>
                    <a:pt x="24" y="371"/>
                  </a:lnTo>
                  <a:lnTo>
                    <a:pt x="31" y="391"/>
                  </a:lnTo>
                  <a:lnTo>
                    <a:pt x="43" y="411"/>
                  </a:lnTo>
                  <a:lnTo>
                    <a:pt x="59" y="431"/>
                  </a:lnTo>
                  <a:lnTo>
                    <a:pt x="78" y="448"/>
                  </a:lnTo>
                  <a:lnTo>
                    <a:pt x="103" y="464"/>
                  </a:lnTo>
                  <a:lnTo>
                    <a:pt x="130" y="479"/>
                  </a:lnTo>
                  <a:lnTo>
                    <a:pt x="160" y="490"/>
                  </a:lnTo>
                  <a:lnTo>
                    <a:pt x="195" y="500"/>
                  </a:lnTo>
                  <a:lnTo>
                    <a:pt x="232" y="507"/>
                  </a:lnTo>
                  <a:lnTo>
                    <a:pt x="271" y="509"/>
                  </a:lnTo>
                  <a:lnTo>
                    <a:pt x="313" y="508"/>
                  </a:lnTo>
                  <a:lnTo>
                    <a:pt x="357" y="503"/>
                  </a:lnTo>
                  <a:lnTo>
                    <a:pt x="404" y="493"/>
                  </a:lnTo>
                  <a:lnTo>
                    <a:pt x="453" y="478"/>
                  </a:lnTo>
                  <a:lnTo>
                    <a:pt x="478" y="469"/>
                  </a:lnTo>
                  <a:lnTo>
                    <a:pt x="504" y="458"/>
                  </a:lnTo>
                  <a:lnTo>
                    <a:pt x="532" y="447"/>
                  </a:lnTo>
                  <a:lnTo>
                    <a:pt x="560" y="434"/>
                  </a:lnTo>
                  <a:lnTo>
                    <a:pt x="589" y="421"/>
                  </a:lnTo>
                  <a:lnTo>
                    <a:pt x="617" y="408"/>
                  </a:lnTo>
                  <a:lnTo>
                    <a:pt x="647" y="393"/>
                  </a:lnTo>
                  <a:lnTo>
                    <a:pt x="677" y="378"/>
                  </a:lnTo>
                  <a:lnTo>
                    <a:pt x="708" y="363"/>
                  </a:lnTo>
                  <a:lnTo>
                    <a:pt x="739" y="346"/>
                  </a:lnTo>
                  <a:lnTo>
                    <a:pt x="772" y="330"/>
                  </a:lnTo>
                  <a:lnTo>
                    <a:pt x="804" y="313"/>
                  </a:lnTo>
                  <a:lnTo>
                    <a:pt x="836" y="296"/>
                  </a:lnTo>
                  <a:lnTo>
                    <a:pt x="868" y="278"/>
                  </a:lnTo>
                  <a:lnTo>
                    <a:pt x="902" y="261"/>
                  </a:lnTo>
                  <a:lnTo>
                    <a:pt x="934" y="244"/>
                  </a:lnTo>
                  <a:lnTo>
                    <a:pt x="967" y="227"/>
                  </a:lnTo>
                  <a:lnTo>
                    <a:pt x="1001" y="209"/>
                  </a:lnTo>
                  <a:lnTo>
                    <a:pt x="1034" y="192"/>
                  </a:lnTo>
                  <a:lnTo>
                    <a:pt x="1066" y="175"/>
                  </a:lnTo>
                  <a:lnTo>
                    <a:pt x="1100" y="159"/>
                  </a:lnTo>
                  <a:lnTo>
                    <a:pt x="1132" y="142"/>
                  </a:lnTo>
                  <a:lnTo>
                    <a:pt x="1164" y="126"/>
                  </a:lnTo>
                  <a:lnTo>
                    <a:pt x="1197" y="111"/>
                  </a:lnTo>
                  <a:lnTo>
                    <a:pt x="1229" y="96"/>
                  </a:lnTo>
                  <a:lnTo>
                    <a:pt x="1261" y="83"/>
                  </a:lnTo>
                  <a:lnTo>
                    <a:pt x="1292" y="69"/>
                  </a:lnTo>
                  <a:lnTo>
                    <a:pt x="1322" y="56"/>
                  </a:lnTo>
                  <a:lnTo>
                    <a:pt x="1353" y="44"/>
                  </a:lnTo>
                  <a:lnTo>
                    <a:pt x="1382" y="33"/>
                  </a:lnTo>
                  <a:lnTo>
                    <a:pt x="1411" y="24"/>
                  </a:lnTo>
                  <a:lnTo>
                    <a:pt x="1440" y="15"/>
                  </a:lnTo>
                  <a:lnTo>
                    <a:pt x="1468" y="8"/>
                  </a:lnTo>
                  <a:lnTo>
                    <a:pt x="1504" y="3"/>
                  </a:lnTo>
                  <a:lnTo>
                    <a:pt x="1546" y="0"/>
                  </a:lnTo>
                  <a:lnTo>
                    <a:pt x="1592" y="0"/>
                  </a:lnTo>
                  <a:lnTo>
                    <a:pt x="1641" y="1"/>
                  </a:lnTo>
                  <a:lnTo>
                    <a:pt x="1693" y="4"/>
                  </a:lnTo>
                  <a:lnTo>
                    <a:pt x="1746" y="11"/>
                  </a:lnTo>
                  <a:lnTo>
                    <a:pt x="1798" y="20"/>
                  </a:lnTo>
                  <a:lnTo>
                    <a:pt x="1850" y="33"/>
                  </a:lnTo>
                  <a:lnTo>
                    <a:pt x="1898" y="49"/>
                  </a:lnTo>
                  <a:lnTo>
                    <a:pt x="1943" y="69"/>
                  </a:lnTo>
                  <a:lnTo>
                    <a:pt x="1982" y="92"/>
                  </a:lnTo>
                  <a:lnTo>
                    <a:pt x="2015" y="118"/>
                  </a:lnTo>
                  <a:lnTo>
                    <a:pt x="2041" y="149"/>
                  </a:lnTo>
                  <a:lnTo>
                    <a:pt x="2059" y="184"/>
                  </a:lnTo>
                  <a:lnTo>
                    <a:pt x="2066" y="224"/>
                  </a:lnTo>
                  <a:lnTo>
                    <a:pt x="2064" y="262"/>
                  </a:lnTo>
                  <a:lnTo>
                    <a:pt x="2055" y="295"/>
                  </a:lnTo>
                  <a:lnTo>
                    <a:pt x="2038" y="322"/>
                  </a:lnTo>
                  <a:lnTo>
                    <a:pt x="2015" y="346"/>
                  </a:lnTo>
                  <a:lnTo>
                    <a:pt x="1988" y="367"/>
                  </a:lnTo>
                  <a:lnTo>
                    <a:pt x="1954" y="382"/>
                  </a:lnTo>
                  <a:lnTo>
                    <a:pt x="1917" y="395"/>
                  </a:lnTo>
                  <a:lnTo>
                    <a:pt x="1877" y="404"/>
                  </a:lnTo>
                  <a:lnTo>
                    <a:pt x="1833" y="410"/>
                  </a:lnTo>
                  <a:lnTo>
                    <a:pt x="1789" y="413"/>
                  </a:lnTo>
                  <a:lnTo>
                    <a:pt x="1741" y="414"/>
                  </a:lnTo>
                  <a:lnTo>
                    <a:pt x="1693" y="412"/>
                  </a:lnTo>
                  <a:lnTo>
                    <a:pt x="1645" y="409"/>
                  </a:lnTo>
                  <a:lnTo>
                    <a:pt x="1597" y="402"/>
                  </a:lnTo>
                  <a:lnTo>
                    <a:pt x="1550" y="395"/>
                  </a:lnTo>
                  <a:lnTo>
                    <a:pt x="1505" y="386"/>
                  </a:lnTo>
                  <a:lnTo>
                    <a:pt x="1486" y="381"/>
                  </a:lnTo>
                  <a:lnTo>
                    <a:pt x="1465" y="375"/>
                  </a:lnTo>
                  <a:lnTo>
                    <a:pt x="1443" y="369"/>
                  </a:lnTo>
                  <a:lnTo>
                    <a:pt x="1421" y="363"/>
                  </a:lnTo>
                  <a:lnTo>
                    <a:pt x="1399" y="356"/>
                  </a:lnTo>
                  <a:lnTo>
                    <a:pt x="1376" y="346"/>
                  </a:lnTo>
                  <a:lnTo>
                    <a:pt x="1352" y="338"/>
                  </a:lnTo>
                  <a:lnTo>
                    <a:pt x="1328" y="328"/>
                  </a:lnTo>
                  <a:lnTo>
                    <a:pt x="1303" y="319"/>
                  </a:lnTo>
                  <a:lnTo>
                    <a:pt x="1278" y="308"/>
                  </a:lnTo>
                  <a:lnTo>
                    <a:pt x="1253" y="297"/>
                  </a:lnTo>
                  <a:lnTo>
                    <a:pt x="1227" y="285"/>
                  </a:lnTo>
                  <a:lnTo>
                    <a:pt x="1201" y="274"/>
                  </a:lnTo>
                  <a:lnTo>
                    <a:pt x="1175" y="262"/>
                  </a:lnTo>
                  <a:lnTo>
                    <a:pt x="1148" y="250"/>
                  </a:lnTo>
                  <a:lnTo>
                    <a:pt x="1122" y="237"/>
                  </a:lnTo>
                  <a:lnTo>
                    <a:pt x="1139" y="22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579" name="Group 9"/>
          <p:cNvGrpSpPr>
            <a:grpSpLocks/>
          </p:cNvGrpSpPr>
          <p:nvPr/>
        </p:nvGrpSpPr>
        <p:grpSpPr bwMode="auto">
          <a:xfrm flipV="1">
            <a:off x="2500313" y="5286375"/>
            <a:ext cx="4143375" cy="1252538"/>
            <a:chOff x="2263" y="3323"/>
            <a:chExt cx="1140" cy="872"/>
          </a:xfrm>
        </p:grpSpPr>
        <p:sp>
          <p:nvSpPr>
            <p:cNvPr id="24581" name="Freeform 10"/>
            <p:cNvSpPr>
              <a:spLocks/>
            </p:cNvSpPr>
            <p:nvPr/>
          </p:nvSpPr>
          <p:spPr bwMode="auto">
            <a:xfrm>
              <a:off x="2735" y="4006"/>
              <a:ext cx="558" cy="189"/>
            </a:xfrm>
            <a:custGeom>
              <a:avLst/>
              <a:gdLst>
                <a:gd name="T0" fmla="*/ 30 w 1116"/>
                <a:gd name="T1" fmla="*/ 30 h 378"/>
                <a:gd name="T2" fmla="*/ 90 w 1116"/>
                <a:gd name="T3" fmla="*/ 64 h 378"/>
                <a:gd name="T4" fmla="*/ 150 w 1116"/>
                <a:gd name="T5" fmla="*/ 100 h 378"/>
                <a:gd name="T6" fmla="*/ 209 w 1116"/>
                <a:gd name="T7" fmla="*/ 135 h 378"/>
                <a:gd name="T8" fmla="*/ 266 w 1116"/>
                <a:gd name="T9" fmla="*/ 169 h 378"/>
                <a:gd name="T10" fmla="*/ 324 w 1116"/>
                <a:gd name="T11" fmla="*/ 203 h 378"/>
                <a:gd name="T12" fmla="*/ 381 w 1116"/>
                <a:gd name="T13" fmla="*/ 234 h 378"/>
                <a:gd name="T14" fmla="*/ 439 w 1116"/>
                <a:gd name="T15" fmla="*/ 264 h 378"/>
                <a:gd name="T16" fmla="*/ 497 w 1116"/>
                <a:gd name="T17" fmla="*/ 291 h 378"/>
                <a:gd name="T18" fmla="*/ 554 w 1116"/>
                <a:gd name="T19" fmla="*/ 316 h 378"/>
                <a:gd name="T20" fmla="*/ 611 w 1116"/>
                <a:gd name="T21" fmla="*/ 336 h 378"/>
                <a:gd name="T22" fmla="*/ 669 w 1116"/>
                <a:gd name="T23" fmla="*/ 354 h 378"/>
                <a:gd name="T24" fmla="*/ 727 w 1116"/>
                <a:gd name="T25" fmla="*/ 366 h 378"/>
                <a:gd name="T26" fmla="*/ 786 w 1116"/>
                <a:gd name="T27" fmla="*/ 374 h 378"/>
                <a:gd name="T28" fmla="*/ 844 w 1116"/>
                <a:gd name="T29" fmla="*/ 378 h 378"/>
                <a:gd name="T30" fmla="*/ 904 w 1116"/>
                <a:gd name="T31" fmla="*/ 376 h 378"/>
                <a:gd name="T32" fmla="*/ 980 w 1116"/>
                <a:gd name="T33" fmla="*/ 363 h 378"/>
                <a:gd name="T34" fmla="*/ 1050 w 1116"/>
                <a:gd name="T35" fmla="*/ 329 h 378"/>
                <a:gd name="T36" fmla="*/ 1093 w 1116"/>
                <a:gd name="T37" fmla="*/ 283 h 378"/>
                <a:gd name="T38" fmla="*/ 1114 w 1116"/>
                <a:gd name="T39" fmla="*/ 229 h 378"/>
                <a:gd name="T40" fmla="*/ 1114 w 1116"/>
                <a:gd name="T41" fmla="*/ 172 h 378"/>
                <a:gd name="T42" fmla="*/ 1098 w 1116"/>
                <a:gd name="T43" fmla="*/ 116 h 378"/>
                <a:gd name="T44" fmla="*/ 1069 w 1116"/>
                <a:gd name="T45" fmla="*/ 69 h 378"/>
                <a:gd name="T46" fmla="*/ 1030 w 1116"/>
                <a:gd name="T47" fmla="*/ 34 h 378"/>
                <a:gd name="T48" fmla="*/ 987 w 1116"/>
                <a:gd name="T49" fmla="*/ 18 h 378"/>
                <a:gd name="T50" fmla="*/ 942 w 1116"/>
                <a:gd name="T51" fmla="*/ 9 h 378"/>
                <a:gd name="T52" fmla="*/ 894 w 1116"/>
                <a:gd name="T53" fmla="*/ 4 h 378"/>
                <a:gd name="T54" fmla="*/ 847 w 1116"/>
                <a:gd name="T55" fmla="*/ 6 h 378"/>
                <a:gd name="T56" fmla="*/ 803 w 1116"/>
                <a:gd name="T57" fmla="*/ 10 h 378"/>
                <a:gd name="T58" fmla="*/ 767 w 1116"/>
                <a:gd name="T59" fmla="*/ 19 h 378"/>
                <a:gd name="T60" fmla="*/ 743 w 1116"/>
                <a:gd name="T61" fmla="*/ 33 h 378"/>
                <a:gd name="T62" fmla="*/ 734 w 1116"/>
                <a:gd name="T63" fmla="*/ 52 h 378"/>
                <a:gd name="T64" fmla="*/ 738 w 1116"/>
                <a:gd name="T65" fmla="*/ 64 h 378"/>
                <a:gd name="T66" fmla="*/ 756 w 1116"/>
                <a:gd name="T67" fmla="*/ 57 h 378"/>
                <a:gd name="T68" fmla="*/ 784 w 1116"/>
                <a:gd name="T69" fmla="*/ 42 h 378"/>
                <a:gd name="T70" fmla="*/ 825 w 1116"/>
                <a:gd name="T71" fmla="*/ 29 h 378"/>
                <a:gd name="T72" fmla="*/ 863 w 1116"/>
                <a:gd name="T73" fmla="*/ 24 h 378"/>
                <a:gd name="T74" fmla="*/ 898 w 1116"/>
                <a:gd name="T75" fmla="*/ 24 h 378"/>
                <a:gd name="T76" fmla="*/ 940 w 1116"/>
                <a:gd name="T77" fmla="*/ 26 h 378"/>
                <a:gd name="T78" fmla="*/ 984 w 1116"/>
                <a:gd name="T79" fmla="*/ 34 h 378"/>
                <a:gd name="T80" fmla="*/ 1024 w 1116"/>
                <a:gd name="T81" fmla="*/ 49 h 378"/>
                <a:gd name="T82" fmla="*/ 1057 w 1116"/>
                <a:gd name="T83" fmla="*/ 72 h 378"/>
                <a:gd name="T84" fmla="*/ 1080 w 1116"/>
                <a:gd name="T85" fmla="*/ 108 h 378"/>
                <a:gd name="T86" fmla="*/ 1087 w 1116"/>
                <a:gd name="T87" fmla="*/ 157 h 378"/>
                <a:gd name="T88" fmla="*/ 1075 w 1116"/>
                <a:gd name="T89" fmla="*/ 218 h 378"/>
                <a:gd name="T90" fmla="*/ 1046 w 1116"/>
                <a:gd name="T91" fmla="*/ 268 h 378"/>
                <a:gd name="T92" fmla="*/ 1002 w 1116"/>
                <a:gd name="T93" fmla="*/ 308 h 378"/>
                <a:gd name="T94" fmla="*/ 947 w 1116"/>
                <a:gd name="T95" fmla="*/ 335 h 378"/>
                <a:gd name="T96" fmla="*/ 883 w 1116"/>
                <a:gd name="T97" fmla="*/ 350 h 378"/>
                <a:gd name="T98" fmla="*/ 814 w 1116"/>
                <a:gd name="T99" fmla="*/ 355 h 378"/>
                <a:gd name="T100" fmla="*/ 742 w 1116"/>
                <a:gd name="T101" fmla="*/ 349 h 378"/>
                <a:gd name="T102" fmla="*/ 669 w 1116"/>
                <a:gd name="T103" fmla="*/ 332 h 378"/>
                <a:gd name="T104" fmla="*/ 592 w 1116"/>
                <a:gd name="T105" fmla="*/ 304 h 378"/>
                <a:gd name="T106" fmla="*/ 510 w 1116"/>
                <a:gd name="T107" fmla="*/ 268 h 378"/>
                <a:gd name="T108" fmla="*/ 431 w 1116"/>
                <a:gd name="T109" fmla="*/ 230 h 378"/>
                <a:gd name="T110" fmla="*/ 353 w 1116"/>
                <a:gd name="T111" fmla="*/ 189 h 378"/>
                <a:gd name="T112" fmla="*/ 277 w 1116"/>
                <a:gd name="T113" fmla="*/ 146 h 378"/>
                <a:gd name="T114" fmla="*/ 201 w 1116"/>
                <a:gd name="T115" fmla="*/ 104 h 378"/>
                <a:gd name="T116" fmla="*/ 126 w 1116"/>
                <a:gd name="T117" fmla="*/ 61 h 378"/>
                <a:gd name="T118" fmla="*/ 51 w 1116"/>
                <a:gd name="T119" fmla="*/ 19 h 378"/>
                <a:gd name="T120" fmla="*/ 0 w 1116"/>
                <a:gd name="T121" fmla="*/ 12 h 3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6"/>
                <a:gd name="T184" fmla="*/ 0 h 378"/>
                <a:gd name="T185" fmla="*/ 1116 w 1116"/>
                <a:gd name="T186" fmla="*/ 378 h 3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6" h="378">
                  <a:moveTo>
                    <a:pt x="0" y="12"/>
                  </a:moveTo>
                  <a:lnTo>
                    <a:pt x="30" y="30"/>
                  </a:lnTo>
                  <a:lnTo>
                    <a:pt x="60" y="47"/>
                  </a:lnTo>
                  <a:lnTo>
                    <a:pt x="90" y="64"/>
                  </a:lnTo>
                  <a:lnTo>
                    <a:pt x="120" y="83"/>
                  </a:lnTo>
                  <a:lnTo>
                    <a:pt x="150" y="100"/>
                  </a:lnTo>
                  <a:lnTo>
                    <a:pt x="179" y="117"/>
                  </a:lnTo>
                  <a:lnTo>
                    <a:pt x="209" y="135"/>
                  </a:lnTo>
                  <a:lnTo>
                    <a:pt x="237" y="152"/>
                  </a:lnTo>
                  <a:lnTo>
                    <a:pt x="266" y="169"/>
                  </a:lnTo>
                  <a:lnTo>
                    <a:pt x="295" y="186"/>
                  </a:lnTo>
                  <a:lnTo>
                    <a:pt x="324" y="203"/>
                  </a:lnTo>
                  <a:lnTo>
                    <a:pt x="353" y="219"/>
                  </a:lnTo>
                  <a:lnTo>
                    <a:pt x="381" y="234"/>
                  </a:lnTo>
                  <a:lnTo>
                    <a:pt x="410" y="250"/>
                  </a:lnTo>
                  <a:lnTo>
                    <a:pt x="439" y="264"/>
                  </a:lnTo>
                  <a:lnTo>
                    <a:pt x="468" y="278"/>
                  </a:lnTo>
                  <a:lnTo>
                    <a:pt x="497" y="291"/>
                  </a:lnTo>
                  <a:lnTo>
                    <a:pt x="525" y="304"/>
                  </a:lnTo>
                  <a:lnTo>
                    <a:pt x="554" y="316"/>
                  </a:lnTo>
                  <a:lnTo>
                    <a:pt x="582" y="326"/>
                  </a:lnTo>
                  <a:lnTo>
                    <a:pt x="611" y="336"/>
                  </a:lnTo>
                  <a:lnTo>
                    <a:pt x="639" y="346"/>
                  </a:lnTo>
                  <a:lnTo>
                    <a:pt x="669" y="354"/>
                  </a:lnTo>
                  <a:lnTo>
                    <a:pt x="698" y="361"/>
                  </a:lnTo>
                  <a:lnTo>
                    <a:pt x="727" y="366"/>
                  </a:lnTo>
                  <a:lnTo>
                    <a:pt x="756" y="371"/>
                  </a:lnTo>
                  <a:lnTo>
                    <a:pt x="786" y="374"/>
                  </a:lnTo>
                  <a:lnTo>
                    <a:pt x="814" y="377"/>
                  </a:lnTo>
                  <a:lnTo>
                    <a:pt x="844" y="378"/>
                  </a:lnTo>
                  <a:lnTo>
                    <a:pt x="874" y="378"/>
                  </a:lnTo>
                  <a:lnTo>
                    <a:pt x="904" y="376"/>
                  </a:lnTo>
                  <a:lnTo>
                    <a:pt x="934" y="372"/>
                  </a:lnTo>
                  <a:lnTo>
                    <a:pt x="980" y="363"/>
                  </a:lnTo>
                  <a:lnTo>
                    <a:pt x="1018" y="348"/>
                  </a:lnTo>
                  <a:lnTo>
                    <a:pt x="1050" y="329"/>
                  </a:lnTo>
                  <a:lnTo>
                    <a:pt x="1075" y="309"/>
                  </a:lnTo>
                  <a:lnTo>
                    <a:pt x="1093" y="283"/>
                  </a:lnTo>
                  <a:lnTo>
                    <a:pt x="1106" y="257"/>
                  </a:lnTo>
                  <a:lnTo>
                    <a:pt x="1114" y="229"/>
                  </a:lnTo>
                  <a:lnTo>
                    <a:pt x="1116" y="200"/>
                  </a:lnTo>
                  <a:lnTo>
                    <a:pt x="1114" y="172"/>
                  </a:lnTo>
                  <a:lnTo>
                    <a:pt x="1108" y="143"/>
                  </a:lnTo>
                  <a:lnTo>
                    <a:pt x="1098" y="116"/>
                  </a:lnTo>
                  <a:lnTo>
                    <a:pt x="1085" y="91"/>
                  </a:lnTo>
                  <a:lnTo>
                    <a:pt x="1069" y="69"/>
                  </a:lnTo>
                  <a:lnTo>
                    <a:pt x="1050" y="49"/>
                  </a:lnTo>
                  <a:lnTo>
                    <a:pt x="1030" y="34"/>
                  </a:lnTo>
                  <a:lnTo>
                    <a:pt x="1008" y="24"/>
                  </a:lnTo>
                  <a:lnTo>
                    <a:pt x="987" y="18"/>
                  </a:lnTo>
                  <a:lnTo>
                    <a:pt x="965" y="12"/>
                  </a:lnTo>
                  <a:lnTo>
                    <a:pt x="942" y="9"/>
                  </a:lnTo>
                  <a:lnTo>
                    <a:pt x="918" y="6"/>
                  </a:lnTo>
                  <a:lnTo>
                    <a:pt x="894" y="4"/>
                  </a:lnTo>
                  <a:lnTo>
                    <a:pt x="870" y="4"/>
                  </a:lnTo>
                  <a:lnTo>
                    <a:pt x="847" y="6"/>
                  </a:lnTo>
                  <a:lnTo>
                    <a:pt x="825" y="7"/>
                  </a:lnTo>
                  <a:lnTo>
                    <a:pt x="803" y="10"/>
                  </a:lnTo>
                  <a:lnTo>
                    <a:pt x="784" y="15"/>
                  </a:lnTo>
                  <a:lnTo>
                    <a:pt x="767" y="19"/>
                  </a:lnTo>
                  <a:lnTo>
                    <a:pt x="753" y="26"/>
                  </a:lnTo>
                  <a:lnTo>
                    <a:pt x="743" y="33"/>
                  </a:lnTo>
                  <a:lnTo>
                    <a:pt x="736" y="42"/>
                  </a:lnTo>
                  <a:lnTo>
                    <a:pt x="734" y="52"/>
                  </a:lnTo>
                  <a:lnTo>
                    <a:pt x="735" y="62"/>
                  </a:lnTo>
                  <a:lnTo>
                    <a:pt x="738" y="64"/>
                  </a:lnTo>
                  <a:lnTo>
                    <a:pt x="745" y="62"/>
                  </a:lnTo>
                  <a:lnTo>
                    <a:pt x="756" y="57"/>
                  </a:lnTo>
                  <a:lnTo>
                    <a:pt x="768" y="50"/>
                  </a:lnTo>
                  <a:lnTo>
                    <a:pt x="784" y="42"/>
                  </a:lnTo>
                  <a:lnTo>
                    <a:pt x="804" y="34"/>
                  </a:lnTo>
                  <a:lnTo>
                    <a:pt x="825" y="29"/>
                  </a:lnTo>
                  <a:lnTo>
                    <a:pt x="849" y="25"/>
                  </a:lnTo>
                  <a:lnTo>
                    <a:pt x="863" y="24"/>
                  </a:lnTo>
                  <a:lnTo>
                    <a:pt x="880" y="24"/>
                  </a:lnTo>
                  <a:lnTo>
                    <a:pt x="898" y="24"/>
                  </a:lnTo>
                  <a:lnTo>
                    <a:pt x="919" y="25"/>
                  </a:lnTo>
                  <a:lnTo>
                    <a:pt x="940" y="26"/>
                  </a:lnTo>
                  <a:lnTo>
                    <a:pt x="962" y="30"/>
                  </a:lnTo>
                  <a:lnTo>
                    <a:pt x="984" y="34"/>
                  </a:lnTo>
                  <a:lnTo>
                    <a:pt x="1004" y="40"/>
                  </a:lnTo>
                  <a:lnTo>
                    <a:pt x="1024" y="49"/>
                  </a:lnTo>
                  <a:lnTo>
                    <a:pt x="1042" y="60"/>
                  </a:lnTo>
                  <a:lnTo>
                    <a:pt x="1057" y="72"/>
                  </a:lnTo>
                  <a:lnTo>
                    <a:pt x="1071" y="89"/>
                  </a:lnTo>
                  <a:lnTo>
                    <a:pt x="1080" y="108"/>
                  </a:lnTo>
                  <a:lnTo>
                    <a:pt x="1086" y="130"/>
                  </a:lnTo>
                  <a:lnTo>
                    <a:pt x="1087" y="157"/>
                  </a:lnTo>
                  <a:lnTo>
                    <a:pt x="1084" y="186"/>
                  </a:lnTo>
                  <a:lnTo>
                    <a:pt x="1075" y="218"/>
                  </a:lnTo>
                  <a:lnTo>
                    <a:pt x="1062" y="244"/>
                  </a:lnTo>
                  <a:lnTo>
                    <a:pt x="1046" y="268"/>
                  </a:lnTo>
                  <a:lnTo>
                    <a:pt x="1025" y="290"/>
                  </a:lnTo>
                  <a:lnTo>
                    <a:pt x="1002" y="308"/>
                  </a:lnTo>
                  <a:lnTo>
                    <a:pt x="976" y="322"/>
                  </a:lnTo>
                  <a:lnTo>
                    <a:pt x="947" y="335"/>
                  </a:lnTo>
                  <a:lnTo>
                    <a:pt x="916" y="344"/>
                  </a:lnTo>
                  <a:lnTo>
                    <a:pt x="883" y="350"/>
                  </a:lnTo>
                  <a:lnTo>
                    <a:pt x="849" y="354"/>
                  </a:lnTo>
                  <a:lnTo>
                    <a:pt x="814" y="355"/>
                  </a:lnTo>
                  <a:lnTo>
                    <a:pt x="779" y="354"/>
                  </a:lnTo>
                  <a:lnTo>
                    <a:pt x="742" y="349"/>
                  </a:lnTo>
                  <a:lnTo>
                    <a:pt x="705" y="342"/>
                  </a:lnTo>
                  <a:lnTo>
                    <a:pt x="669" y="332"/>
                  </a:lnTo>
                  <a:lnTo>
                    <a:pt x="634" y="320"/>
                  </a:lnTo>
                  <a:lnTo>
                    <a:pt x="592" y="304"/>
                  </a:lnTo>
                  <a:lnTo>
                    <a:pt x="551" y="287"/>
                  </a:lnTo>
                  <a:lnTo>
                    <a:pt x="510" y="268"/>
                  </a:lnTo>
                  <a:lnTo>
                    <a:pt x="470" y="250"/>
                  </a:lnTo>
                  <a:lnTo>
                    <a:pt x="431" y="230"/>
                  </a:lnTo>
                  <a:lnTo>
                    <a:pt x="392" y="210"/>
                  </a:lnTo>
                  <a:lnTo>
                    <a:pt x="353" y="189"/>
                  </a:lnTo>
                  <a:lnTo>
                    <a:pt x="315" y="168"/>
                  </a:lnTo>
                  <a:lnTo>
                    <a:pt x="277" y="146"/>
                  </a:lnTo>
                  <a:lnTo>
                    <a:pt x="239" y="125"/>
                  </a:lnTo>
                  <a:lnTo>
                    <a:pt x="201" y="104"/>
                  </a:lnTo>
                  <a:lnTo>
                    <a:pt x="163" y="83"/>
                  </a:lnTo>
                  <a:lnTo>
                    <a:pt x="126" y="61"/>
                  </a:lnTo>
                  <a:lnTo>
                    <a:pt x="88" y="40"/>
                  </a:lnTo>
                  <a:lnTo>
                    <a:pt x="51" y="19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2" name="Freeform 11"/>
            <p:cNvSpPr>
              <a:spLocks/>
            </p:cNvSpPr>
            <p:nvPr/>
          </p:nvSpPr>
          <p:spPr bwMode="auto">
            <a:xfrm>
              <a:off x="2263" y="3850"/>
              <a:ext cx="856" cy="272"/>
            </a:xfrm>
            <a:custGeom>
              <a:avLst/>
              <a:gdLst>
                <a:gd name="T0" fmla="*/ 897 w 1711"/>
                <a:gd name="T1" fmla="*/ 301 h 545"/>
                <a:gd name="T2" fmla="*/ 823 w 1711"/>
                <a:gd name="T3" fmla="*/ 267 h 545"/>
                <a:gd name="T4" fmla="*/ 746 w 1711"/>
                <a:gd name="T5" fmla="*/ 237 h 545"/>
                <a:gd name="T6" fmla="*/ 668 w 1711"/>
                <a:gd name="T7" fmla="*/ 211 h 545"/>
                <a:gd name="T8" fmla="*/ 589 w 1711"/>
                <a:gd name="T9" fmla="*/ 192 h 545"/>
                <a:gd name="T10" fmla="*/ 511 w 1711"/>
                <a:gd name="T11" fmla="*/ 178 h 545"/>
                <a:gd name="T12" fmla="*/ 435 w 1711"/>
                <a:gd name="T13" fmla="*/ 170 h 545"/>
                <a:gd name="T14" fmla="*/ 363 w 1711"/>
                <a:gd name="T15" fmla="*/ 167 h 545"/>
                <a:gd name="T16" fmla="*/ 295 w 1711"/>
                <a:gd name="T17" fmla="*/ 173 h 545"/>
                <a:gd name="T18" fmla="*/ 231 w 1711"/>
                <a:gd name="T19" fmla="*/ 186 h 545"/>
                <a:gd name="T20" fmla="*/ 176 w 1711"/>
                <a:gd name="T21" fmla="*/ 207 h 545"/>
                <a:gd name="T22" fmla="*/ 108 w 1711"/>
                <a:gd name="T23" fmla="*/ 253 h 545"/>
                <a:gd name="T24" fmla="*/ 62 w 1711"/>
                <a:gd name="T25" fmla="*/ 318 h 545"/>
                <a:gd name="T26" fmla="*/ 46 w 1711"/>
                <a:gd name="T27" fmla="*/ 392 h 545"/>
                <a:gd name="T28" fmla="*/ 82 w 1711"/>
                <a:gd name="T29" fmla="*/ 444 h 545"/>
                <a:gd name="T30" fmla="*/ 165 w 1711"/>
                <a:gd name="T31" fmla="*/ 487 h 545"/>
                <a:gd name="T32" fmla="*/ 287 w 1711"/>
                <a:gd name="T33" fmla="*/ 512 h 545"/>
                <a:gd name="T34" fmla="*/ 439 w 1711"/>
                <a:gd name="T35" fmla="*/ 512 h 545"/>
                <a:gd name="T36" fmla="*/ 612 w 1711"/>
                <a:gd name="T37" fmla="*/ 481 h 545"/>
                <a:gd name="T38" fmla="*/ 705 w 1711"/>
                <a:gd name="T39" fmla="*/ 450 h 545"/>
                <a:gd name="T40" fmla="*/ 799 w 1711"/>
                <a:gd name="T41" fmla="*/ 408 h 545"/>
                <a:gd name="T42" fmla="*/ 896 w 1711"/>
                <a:gd name="T43" fmla="*/ 359 h 545"/>
                <a:gd name="T44" fmla="*/ 995 w 1711"/>
                <a:gd name="T45" fmla="*/ 303 h 545"/>
                <a:gd name="T46" fmla="*/ 1095 w 1711"/>
                <a:gd name="T47" fmla="*/ 246 h 545"/>
                <a:gd name="T48" fmla="*/ 1198 w 1711"/>
                <a:gd name="T49" fmla="*/ 188 h 545"/>
                <a:gd name="T50" fmla="*/ 1302 w 1711"/>
                <a:gd name="T51" fmla="*/ 133 h 545"/>
                <a:gd name="T52" fmla="*/ 1408 w 1711"/>
                <a:gd name="T53" fmla="*/ 83 h 545"/>
                <a:gd name="T54" fmla="*/ 1518 w 1711"/>
                <a:gd name="T55" fmla="*/ 43 h 545"/>
                <a:gd name="T56" fmla="*/ 1628 w 1711"/>
                <a:gd name="T57" fmla="*/ 13 h 545"/>
                <a:gd name="T58" fmla="*/ 1711 w 1711"/>
                <a:gd name="T59" fmla="*/ 12 h 545"/>
                <a:gd name="T60" fmla="*/ 1675 w 1711"/>
                <a:gd name="T61" fmla="*/ 16 h 545"/>
                <a:gd name="T62" fmla="*/ 1641 w 1711"/>
                <a:gd name="T63" fmla="*/ 25 h 545"/>
                <a:gd name="T64" fmla="*/ 1584 w 1711"/>
                <a:gd name="T65" fmla="*/ 43 h 545"/>
                <a:gd name="T66" fmla="*/ 1479 w 1711"/>
                <a:gd name="T67" fmla="*/ 88 h 545"/>
                <a:gd name="T68" fmla="*/ 1371 w 1711"/>
                <a:gd name="T69" fmla="*/ 144 h 545"/>
                <a:gd name="T70" fmla="*/ 1264 w 1711"/>
                <a:gd name="T71" fmla="*/ 207 h 545"/>
                <a:gd name="T72" fmla="*/ 1155 w 1711"/>
                <a:gd name="T73" fmla="*/ 272 h 545"/>
                <a:gd name="T74" fmla="*/ 1043 w 1711"/>
                <a:gd name="T75" fmla="*/ 338 h 545"/>
                <a:gd name="T76" fmla="*/ 929 w 1711"/>
                <a:gd name="T77" fmla="*/ 401 h 545"/>
                <a:gd name="T78" fmla="*/ 812 w 1711"/>
                <a:gd name="T79" fmla="*/ 457 h 545"/>
                <a:gd name="T80" fmla="*/ 691 w 1711"/>
                <a:gd name="T81" fmla="*/ 500 h 545"/>
                <a:gd name="T82" fmla="*/ 565 w 1711"/>
                <a:gd name="T83" fmla="*/ 532 h 545"/>
                <a:gd name="T84" fmla="*/ 436 w 1711"/>
                <a:gd name="T85" fmla="*/ 545 h 545"/>
                <a:gd name="T86" fmla="*/ 323 w 1711"/>
                <a:gd name="T87" fmla="*/ 541 h 545"/>
                <a:gd name="T88" fmla="*/ 223 w 1711"/>
                <a:gd name="T89" fmla="*/ 525 h 545"/>
                <a:gd name="T90" fmla="*/ 133 w 1711"/>
                <a:gd name="T91" fmla="*/ 497 h 545"/>
                <a:gd name="T92" fmla="*/ 61 w 1711"/>
                <a:gd name="T93" fmla="*/ 457 h 545"/>
                <a:gd name="T94" fmla="*/ 14 w 1711"/>
                <a:gd name="T95" fmla="*/ 406 h 545"/>
                <a:gd name="T96" fmla="*/ 0 w 1711"/>
                <a:gd name="T97" fmla="*/ 344 h 545"/>
                <a:gd name="T98" fmla="*/ 23 w 1711"/>
                <a:gd name="T99" fmla="*/ 277 h 545"/>
                <a:gd name="T100" fmla="*/ 86 w 1711"/>
                <a:gd name="T101" fmla="*/ 216 h 545"/>
                <a:gd name="T102" fmla="*/ 189 w 1711"/>
                <a:gd name="T103" fmla="*/ 169 h 545"/>
                <a:gd name="T104" fmla="*/ 333 w 1711"/>
                <a:gd name="T105" fmla="*/ 146 h 545"/>
                <a:gd name="T106" fmla="*/ 519 w 1711"/>
                <a:gd name="T107" fmla="*/ 156 h 545"/>
                <a:gd name="T108" fmla="*/ 604 w 1711"/>
                <a:gd name="T109" fmla="*/ 173 h 545"/>
                <a:gd name="T110" fmla="*/ 687 w 1711"/>
                <a:gd name="T111" fmla="*/ 196 h 545"/>
                <a:gd name="T112" fmla="*/ 769 w 1711"/>
                <a:gd name="T113" fmla="*/ 226 h 545"/>
                <a:gd name="T114" fmla="*/ 850 w 1711"/>
                <a:gd name="T115" fmla="*/ 261 h 545"/>
                <a:gd name="T116" fmla="*/ 930 w 1711"/>
                <a:gd name="T117" fmla="*/ 300 h 5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11"/>
                <a:gd name="T178" fmla="*/ 0 h 545"/>
                <a:gd name="T179" fmla="*/ 1711 w 1711"/>
                <a:gd name="T180" fmla="*/ 545 h 5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11" h="545">
                  <a:moveTo>
                    <a:pt x="944" y="326"/>
                  </a:moveTo>
                  <a:lnTo>
                    <a:pt x="921" y="314"/>
                  </a:lnTo>
                  <a:lnTo>
                    <a:pt x="897" y="301"/>
                  </a:lnTo>
                  <a:lnTo>
                    <a:pt x="873" y="290"/>
                  </a:lnTo>
                  <a:lnTo>
                    <a:pt x="847" y="278"/>
                  </a:lnTo>
                  <a:lnTo>
                    <a:pt x="823" y="267"/>
                  </a:lnTo>
                  <a:lnTo>
                    <a:pt x="798" y="256"/>
                  </a:lnTo>
                  <a:lnTo>
                    <a:pt x="771" y="246"/>
                  </a:lnTo>
                  <a:lnTo>
                    <a:pt x="746" y="237"/>
                  </a:lnTo>
                  <a:lnTo>
                    <a:pt x="720" y="227"/>
                  </a:lnTo>
                  <a:lnTo>
                    <a:pt x="694" y="219"/>
                  </a:lnTo>
                  <a:lnTo>
                    <a:pt x="668" y="211"/>
                  </a:lnTo>
                  <a:lnTo>
                    <a:pt x="641" y="204"/>
                  </a:lnTo>
                  <a:lnTo>
                    <a:pt x="615" y="197"/>
                  </a:lnTo>
                  <a:lnTo>
                    <a:pt x="589" y="192"/>
                  </a:lnTo>
                  <a:lnTo>
                    <a:pt x="563" y="186"/>
                  </a:lnTo>
                  <a:lnTo>
                    <a:pt x="536" y="181"/>
                  </a:lnTo>
                  <a:lnTo>
                    <a:pt x="511" y="178"/>
                  </a:lnTo>
                  <a:lnTo>
                    <a:pt x="486" y="174"/>
                  </a:lnTo>
                  <a:lnTo>
                    <a:pt x="460" y="171"/>
                  </a:lnTo>
                  <a:lnTo>
                    <a:pt x="435" y="170"/>
                  </a:lnTo>
                  <a:lnTo>
                    <a:pt x="411" y="169"/>
                  </a:lnTo>
                  <a:lnTo>
                    <a:pt x="386" y="167"/>
                  </a:lnTo>
                  <a:lnTo>
                    <a:pt x="363" y="167"/>
                  </a:lnTo>
                  <a:lnTo>
                    <a:pt x="340" y="169"/>
                  </a:lnTo>
                  <a:lnTo>
                    <a:pt x="317" y="171"/>
                  </a:lnTo>
                  <a:lnTo>
                    <a:pt x="295" y="173"/>
                  </a:lnTo>
                  <a:lnTo>
                    <a:pt x="273" y="177"/>
                  </a:lnTo>
                  <a:lnTo>
                    <a:pt x="252" y="181"/>
                  </a:lnTo>
                  <a:lnTo>
                    <a:pt x="231" y="186"/>
                  </a:lnTo>
                  <a:lnTo>
                    <a:pt x="213" y="192"/>
                  </a:lnTo>
                  <a:lnTo>
                    <a:pt x="193" y="199"/>
                  </a:lnTo>
                  <a:lnTo>
                    <a:pt x="176" y="207"/>
                  </a:lnTo>
                  <a:lnTo>
                    <a:pt x="151" y="220"/>
                  </a:lnTo>
                  <a:lnTo>
                    <a:pt x="129" y="235"/>
                  </a:lnTo>
                  <a:lnTo>
                    <a:pt x="108" y="253"/>
                  </a:lnTo>
                  <a:lnTo>
                    <a:pt x="91" y="272"/>
                  </a:lnTo>
                  <a:lnTo>
                    <a:pt x="75" y="294"/>
                  </a:lnTo>
                  <a:lnTo>
                    <a:pt x="62" y="318"/>
                  </a:lnTo>
                  <a:lnTo>
                    <a:pt x="53" y="345"/>
                  </a:lnTo>
                  <a:lnTo>
                    <a:pt x="46" y="374"/>
                  </a:lnTo>
                  <a:lnTo>
                    <a:pt x="46" y="392"/>
                  </a:lnTo>
                  <a:lnTo>
                    <a:pt x="53" y="409"/>
                  </a:lnTo>
                  <a:lnTo>
                    <a:pt x="64" y="427"/>
                  </a:lnTo>
                  <a:lnTo>
                    <a:pt x="82" y="444"/>
                  </a:lnTo>
                  <a:lnTo>
                    <a:pt x="105" y="459"/>
                  </a:lnTo>
                  <a:lnTo>
                    <a:pt x="132" y="474"/>
                  </a:lnTo>
                  <a:lnTo>
                    <a:pt x="165" y="487"/>
                  </a:lnTo>
                  <a:lnTo>
                    <a:pt x="201" y="497"/>
                  </a:lnTo>
                  <a:lnTo>
                    <a:pt x="242" y="505"/>
                  </a:lnTo>
                  <a:lnTo>
                    <a:pt x="287" y="512"/>
                  </a:lnTo>
                  <a:lnTo>
                    <a:pt x="334" y="514"/>
                  </a:lnTo>
                  <a:lnTo>
                    <a:pt x="384" y="515"/>
                  </a:lnTo>
                  <a:lnTo>
                    <a:pt x="439" y="512"/>
                  </a:lnTo>
                  <a:lnTo>
                    <a:pt x="494" y="506"/>
                  </a:lnTo>
                  <a:lnTo>
                    <a:pt x="553" y="496"/>
                  </a:lnTo>
                  <a:lnTo>
                    <a:pt x="612" y="481"/>
                  </a:lnTo>
                  <a:lnTo>
                    <a:pt x="644" y="472"/>
                  </a:lnTo>
                  <a:lnTo>
                    <a:pt x="674" y="461"/>
                  </a:lnTo>
                  <a:lnTo>
                    <a:pt x="705" y="450"/>
                  </a:lnTo>
                  <a:lnTo>
                    <a:pt x="736" y="437"/>
                  </a:lnTo>
                  <a:lnTo>
                    <a:pt x="768" y="423"/>
                  </a:lnTo>
                  <a:lnTo>
                    <a:pt x="799" y="408"/>
                  </a:lnTo>
                  <a:lnTo>
                    <a:pt x="831" y="392"/>
                  </a:lnTo>
                  <a:lnTo>
                    <a:pt x="864" y="376"/>
                  </a:lnTo>
                  <a:lnTo>
                    <a:pt x="896" y="359"/>
                  </a:lnTo>
                  <a:lnTo>
                    <a:pt x="928" y="340"/>
                  </a:lnTo>
                  <a:lnTo>
                    <a:pt x="961" y="322"/>
                  </a:lnTo>
                  <a:lnTo>
                    <a:pt x="995" y="303"/>
                  </a:lnTo>
                  <a:lnTo>
                    <a:pt x="1027" y="284"/>
                  </a:lnTo>
                  <a:lnTo>
                    <a:pt x="1062" y="264"/>
                  </a:lnTo>
                  <a:lnTo>
                    <a:pt x="1095" y="246"/>
                  </a:lnTo>
                  <a:lnTo>
                    <a:pt x="1128" y="226"/>
                  </a:lnTo>
                  <a:lnTo>
                    <a:pt x="1163" y="207"/>
                  </a:lnTo>
                  <a:lnTo>
                    <a:pt x="1198" y="188"/>
                  </a:lnTo>
                  <a:lnTo>
                    <a:pt x="1232" y="169"/>
                  </a:lnTo>
                  <a:lnTo>
                    <a:pt x="1267" y="150"/>
                  </a:lnTo>
                  <a:lnTo>
                    <a:pt x="1302" y="133"/>
                  </a:lnTo>
                  <a:lnTo>
                    <a:pt x="1338" y="116"/>
                  </a:lnTo>
                  <a:lnTo>
                    <a:pt x="1373" y="99"/>
                  </a:lnTo>
                  <a:lnTo>
                    <a:pt x="1408" y="83"/>
                  </a:lnTo>
                  <a:lnTo>
                    <a:pt x="1445" y="68"/>
                  </a:lnTo>
                  <a:lnTo>
                    <a:pt x="1481" y="56"/>
                  </a:lnTo>
                  <a:lnTo>
                    <a:pt x="1518" y="43"/>
                  </a:lnTo>
                  <a:lnTo>
                    <a:pt x="1555" y="31"/>
                  </a:lnTo>
                  <a:lnTo>
                    <a:pt x="1591" y="21"/>
                  </a:lnTo>
                  <a:lnTo>
                    <a:pt x="1628" y="13"/>
                  </a:lnTo>
                  <a:lnTo>
                    <a:pt x="1665" y="6"/>
                  </a:lnTo>
                  <a:lnTo>
                    <a:pt x="1703" y="0"/>
                  </a:lnTo>
                  <a:lnTo>
                    <a:pt x="1711" y="12"/>
                  </a:lnTo>
                  <a:lnTo>
                    <a:pt x="1700" y="13"/>
                  </a:lnTo>
                  <a:lnTo>
                    <a:pt x="1687" y="15"/>
                  </a:lnTo>
                  <a:lnTo>
                    <a:pt x="1675" y="16"/>
                  </a:lnTo>
                  <a:lnTo>
                    <a:pt x="1664" y="19"/>
                  </a:lnTo>
                  <a:lnTo>
                    <a:pt x="1651" y="21"/>
                  </a:lnTo>
                  <a:lnTo>
                    <a:pt x="1641" y="25"/>
                  </a:lnTo>
                  <a:lnTo>
                    <a:pt x="1629" y="27"/>
                  </a:lnTo>
                  <a:lnTo>
                    <a:pt x="1619" y="30"/>
                  </a:lnTo>
                  <a:lnTo>
                    <a:pt x="1584" y="43"/>
                  </a:lnTo>
                  <a:lnTo>
                    <a:pt x="1549" y="57"/>
                  </a:lnTo>
                  <a:lnTo>
                    <a:pt x="1513" y="72"/>
                  </a:lnTo>
                  <a:lnTo>
                    <a:pt x="1479" y="88"/>
                  </a:lnTo>
                  <a:lnTo>
                    <a:pt x="1443" y="105"/>
                  </a:lnTo>
                  <a:lnTo>
                    <a:pt x="1407" y="125"/>
                  </a:lnTo>
                  <a:lnTo>
                    <a:pt x="1371" y="144"/>
                  </a:lnTo>
                  <a:lnTo>
                    <a:pt x="1336" y="164"/>
                  </a:lnTo>
                  <a:lnTo>
                    <a:pt x="1300" y="185"/>
                  </a:lnTo>
                  <a:lnTo>
                    <a:pt x="1264" y="207"/>
                  </a:lnTo>
                  <a:lnTo>
                    <a:pt x="1227" y="229"/>
                  </a:lnTo>
                  <a:lnTo>
                    <a:pt x="1192" y="250"/>
                  </a:lnTo>
                  <a:lnTo>
                    <a:pt x="1155" y="272"/>
                  </a:lnTo>
                  <a:lnTo>
                    <a:pt x="1118" y="294"/>
                  </a:lnTo>
                  <a:lnTo>
                    <a:pt x="1080" y="316"/>
                  </a:lnTo>
                  <a:lnTo>
                    <a:pt x="1043" y="338"/>
                  </a:lnTo>
                  <a:lnTo>
                    <a:pt x="1005" y="360"/>
                  </a:lnTo>
                  <a:lnTo>
                    <a:pt x="967" y="381"/>
                  </a:lnTo>
                  <a:lnTo>
                    <a:pt x="929" y="401"/>
                  </a:lnTo>
                  <a:lnTo>
                    <a:pt x="890" y="420"/>
                  </a:lnTo>
                  <a:lnTo>
                    <a:pt x="851" y="438"/>
                  </a:lnTo>
                  <a:lnTo>
                    <a:pt x="812" y="457"/>
                  </a:lnTo>
                  <a:lnTo>
                    <a:pt x="771" y="473"/>
                  </a:lnTo>
                  <a:lnTo>
                    <a:pt x="731" y="488"/>
                  </a:lnTo>
                  <a:lnTo>
                    <a:pt x="691" y="500"/>
                  </a:lnTo>
                  <a:lnTo>
                    <a:pt x="649" y="513"/>
                  </a:lnTo>
                  <a:lnTo>
                    <a:pt x="608" y="524"/>
                  </a:lnTo>
                  <a:lnTo>
                    <a:pt x="565" y="532"/>
                  </a:lnTo>
                  <a:lnTo>
                    <a:pt x="523" y="539"/>
                  </a:lnTo>
                  <a:lnTo>
                    <a:pt x="480" y="543"/>
                  </a:lnTo>
                  <a:lnTo>
                    <a:pt x="436" y="545"/>
                  </a:lnTo>
                  <a:lnTo>
                    <a:pt x="393" y="545"/>
                  </a:lnTo>
                  <a:lnTo>
                    <a:pt x="358" y="544"/>
                  </a:lnTo>
                  <a:lnTo>
                    <a:pt x="323" y="541"/>
                  </a:lnTo>
                  <a:lnTo>
                    <a:pt x="290" y="536"/>
                  </a:lnTo>
                  <a:lnTo>
                    <a:pt x="257" y="532"/>
                  </a:lnTo>
                  <a:lnTo>
                    <a:pt x="223" y="525"/>
                  </a:lnTo>
                  <a:lnTo>
                    <a:pt x="192" y="517"/>
                  </a:lnTo>
                  <a:lnTo>
                    <a:pt x="162" y="507"/>
                  </a:lnTo>
                  <a:lnTo>
                    <a:pt x="133" y="497"/>
                  </a:lnTo>
                  <a:lnTo>
                    <a:pt x="107" y="484"/>
                  </a:lnTo>
                  <a:lnTo>
                    <a:pt x="83" y="472"/>
                  </a:lnTo>
                  <a:lnTo>
                    <a:pt x="61" y="457"/>
                  </a:lnTo>
                  <a:lnTo>
                    <a:pt x="41" y="442"/>
                  </a:lnTo>
                  <a:lnTo>
                    <a:pt x="25" y="424"/>
                  </a:lnTo>
                  <a:lnTo>
                    <a:pt x="14" y="406"/>
                  </a:lnTo>
                  <a:lnTo>
                    <a:pt x="4" y="386"/>
                  </a:lnTo>
                  <a:lnTo>
                    <a:pt x="0" y="366"/>
                  </a:lnTo>
                  <a:lnTo>
                    <a:pt x="0" y="344"/>
                  </a:lnTo>
                  <a:lnTo>
                    <a:pt x="3" y="322"/>
                  </a:lnTo>
                  <a:lnTo>
                    <a:pt x="11" y="299"/>
                  </a:lnTo>
                  <a:lnTo>
                    <a:pt x="23" y="277"/>
                  </a:lnTo>
                  <a:lnTo>
                    <a:pt x="40" y="256"/>
                  </a:lnTo>
                  <a:lnTo>
                    <a:pt x="61" y="235"/>
                  </a:lnTo>
                  <a:lnTo>
                    <a:pt x="86" y="216"/>
                  </a:lnTo>
                  <a:lnTo>
                    <a:pt x="116" y="199"/>
                  </a:lnTo>
                  <a:lnTo>
                    <a:pt x="150" y="182"/>
                  </a:lnTo>
                  <a:lnTo>
                    <a:pt x="189" y="169"/>
                  </a:lnTo>
                  <a:lnTo>
                    <a:pt x="232" y="158"/>
                  </a:lnTo>
                  <a:lnTo>
                    <a:pt x="280" y="150"/>
                  </a:lnTo>
                  <a:lnTo>
                    <a:pt x="333" y="146"/>
                  </a:lnTo>
                  <a:lnTo>
                    <a:pt x="390" y="146"/>
                  </a:lnTo>
                  <a:lnTo>
                    <a:pt x="452" y="148"/>
                  </a:lnTo>
                  <a:lnTo>
                    <a:pt x="519" y="156"/>
                  </a:lnTo>
                  <a:lnTo>
                    <a:pt x="548" y="161"/>
                  </a:lnTo>
                  <a:lnTo>
                    <a:pt x="576" y="166"/>
                  </a:lnTo>
                  <a:lnTo>
                    <a:pt x="604" y="173"/>
                  </a:lnTo>
                  <a:lnTo>
                    <a:pt x="632" y="180"/>
                  </a:lnTo>
                  <a:lnTo>
                    <a:pt x="660" y="188"/>
                  </a:lnTo>
                  <a:lnTo>
                    <a:pt x="687" y="196"/>
                  </a:lnTo>
                  <a:lnTo>
                    <a:pt x="715" y="205"/>
                  </a:lnTo>
                  <a:lnTo>
                    <a:pt x="743" y="216"/>
                  </a:lnTo>
                  <a:lnTo>
                    <a:pt x="769" y="226"/>
                  </a:lnTo>
                  <a:lnTo>
                    <a:pt x="797" y="238"/>
                  </a:lnTo>
                  <a:lnTo>
                    <a:pt x="823" y="249"/>
                  </a:lnTo>
                  <a:lnTo>
                    <a:pt x="850" y="261"/>
                  </a:lnTo>
                  <a:lnTo>
                    <a:pt x="877" y="273"/>
                  </a:lnTo>
                  <a:lnTo>
                    <a:pt x="904" y="287"/>
                  </a:lnTo>
                  <a:lnTo>
                    <a:pt x="930" y="300"/>
                  </a:lnTo>
                  <a:lnTo>
                    <a:pt x="957" y="314"/>
                  </a:lnTo>
                  <a:lnTo>
                    <a:pt x="944" y="326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3" name="Freeform 12"/>
            <p:cNvSpPr>
              <a:spLocks/>
            </p:cNvSpPr>
            <p:nvPr/>
          </p:nvSpPr>
          <p:spPr bwMode="auto">
            <a:xfrm>
              <a:off x="2826" y="3453"/>
              <a:ext cx="432" cy="446"/>
            </a:xfrm>
            <a:custGeom>
              <a:avLst/>
              <a:gdLst>
                <a:gd name="T0" fmla="*/ 604 w 864"/>
                <a:gd name="T1" fmla="*/ 791 h 893"/>
                <a:gd name="T2" fmla="*/ 654 w 864"/>
                <a:gd name="T3" fmla="*/ 785 h 893"/>
                <a:gd name="T4" fmla="*/ 699 w 864"/>
                <a:gd name="T5" fmla="*/ 780 h 893"/>
                <a:gd name="T6" fmla="*/ 741 w 864"/>
                <a:gd name="T7" fmla="*/ 779 h 893"/>
                <a:gd name="T8" fmla="*/ 776 w 864"/>
                <a:gd name="T9" fmla="*/ 782 h 893"/>
                <a:gd name="T10" fmla="*/ 806 w 864"/>
                <a:gd name="T11" fmla="*/ 790 h 893"/>
                <a:gd name="T12" fmla="*/ 833 w 864"/>
                <a:gd name="T13" fmla="*/ 805 h 893"/>
                <a:gd name="T14" fmla="*/ 852 w 864"/>
                <a:gd name="T15" fmla="*/ 828 h 893"/>
                <a:gd name="T16" fmla="*/ 864 w 864"/>
                <a:gd name="T17" fmla="*/ 855 h 893"/>
                <a:gd name="T18" fmla="*/ 855 w 864"/>
                <a:gd name="T19" fmla="*/ 875 h 893"/>
                <a:gd name="T20" fmla="*/ 827 w 864"/>
                <a:gd name="T21" fmla="*/ 889 h 893"/>
                <a:gd name="T22" fmla="*/ 784 w 864"/>
                <a:gd name="T23" fmla="*/ 893 h 893"/>
                <a:gd name="T24" fmla="*/ 729 w 864"/>
                <a:gd name="T25" fmla="*/ 890 h 893"/>
                <a:gd name="T26" fmla="*/ 665 w 864"/>
                <a:gd name="T27" fmla="*/ 876 h 893"/>
                <a:gd name="T28" fmla="*/ 592 w 864"/>
                <a:gd name="T29" fmla="*/ 851 h 893"/>
                <a:gd name="T30" fmla="*/ 517 w 864"/>
                <a:gd name="T31" fmla="*/ 812 h 893"/>
                <a:gd name="T32" fmla="*/ 440 w 864"/>
                <a:gd name="T33" fmla="*/ 759 h 893"/>
                <a:gd name="T34" fmla="*/ 365 w 864"/>
                <a:gd name="T35" fmla="*/ 686 h 893"/>
                <a:gd name="T36" fmla="*/ 293 w 864"/>
                <a:gd name="T37" fmla="*/ 596 h 893"/>
                <a:gd name="T38" fmla="*/ 225 w 864"/>
                <a:gd name="T39" fmla="*/ 496 h 893"/>
                <a:gd name="T40" fmla="*/ 161 w 864"/>
                <a:gd name="T41" fmla="*/ 389 h 893"/>
                <a:gd name="T42" fmla="*/ 104 w 864"/>
                <a:gd name="T43" fmla="*/ 279 h 893"/>
                <a:gd name="T44" fmla="*/ 55 w 864"/>
                <a:gd name="T45" fmla="*/ 173 h 893"/>
                <a:gd name="T46" fmla="*/ 16 w 864"/>
                <a:gd name="T47" fmla="*/ 74 h 893"/>
                <a:gd name="T48" fmla="*/ 17 w 864"/>
                <a:gd name="T49" fmla="*/ 0 h 893"/>
                <a:gd name="T50" fmla="*/ 58 w 864"/>
                <a:gd name="T51" fmla="*/ 127 h 893"/>
                <a:gd name="T52" fmla="*/ 110 w 864"/>
                <a:gd name="T53" fmla="*/ 249 h 893"/>
                <a:gd name="T54" fmla="*/ 169 w 864"/>
                <a:gd name="T55" fmla="*/ 362 h 893"/>
                <a:gd name="T56" fmla="*/ 235 w 864"/>
                <a:gd name="T57" fmla="*/ 467 h 893"/>
                <a:gd name="T58" fmla="*/ 302 w 864"/>
                <a:gd name="T59" fmla="*/ 560 h 893"/>
                <a:gd name="T60" fmla="*/ 369 w 864"/>
                <a:gd name="T61" fmla="*/ 642 h 893"/>
                <a:gd name="T62" fmla="*/ 433 w 864"/>
                <a:gd name="T63" fmla="*/ 709 h 893"/>
                <a:gd name="T64" fmla="*/ 490 w 864"/>
                <a:gd name="T65" fmla="*/ 761 h 893"/>
                <a:gd name="T66" fmla="*/ 548 w 864"/>
                <a:gd name="T67" fmla="*/ 802 h 893"/>
                <a:gd name="T68" fmla="*/ 607 w 864"/>
                <a:gd name="T69" fmla="*/ 832 h 893"/>
                <a:gd name="T70" fmla="*/ 665 w 864"/>
                <a:gd name="T71" fmla="*/ 852 h 893"/>
                <a:gd name="T72" fmla="*/ 716 w 864"/>
                <a:gd name="T73" fmla="*/ 862 h 893"/>
                <a:gd name="T74" fmla="*/ 761 w 864"/>
                <a:gd name="T75" fmla="*/ 865 h 893"/>
                <a:gd name="T76" fmla="*/ 797 w 864"/>
                <a:gd name="T77" fmla="*/ 861 h 893"/>
                <a:gd name="T78" fmla="*/ 819 w 864"/>
                <a:gd name="T79" fmla="*/ 853 h 893"/>
                <a:gd name="T80" fmla="*/ 826 w 864"/>
                <a:gd name="T81" fmla="*/ 840 h 893"/>
                <a:gd name="T82" fmla="*/ 819 w 864"/>
                <a:gd name="T83" fmla="*/ 830 h 893"/>
                <a:gd name="T84" fmla="*/ 803 w 864"/>
                <a:gd name="T85" fmla="*/ 821 h 893"/>
                <a:gd name="T86" fmla="*/ 777 w 864"/>
                <a:gd name="T87" fmla="*/ 814 h 893"/>
                <a:gd name="T88" fmla="*/ 746 w 864"/>
                <a:gd name="T89" fmla="*/ 808 h 893"/>
                <a:gd name="T90" fmla="*/ 710 w 864"/>
                <a:gd name="T91" fmla="*/ 805 h 893"/>
                <a:gd name="T92" fmla="*/ 670 w 864"/>
                <a:gd name="T93" fmla="*/ 802 h 893"/>
                <a:gd name="T94" fmla="*/ 628 w 864"/>
                <a:gd name="T95" fmla="*/ 802 h 893"/>
                <a:gd name="T96" fmla="*/ 585 w 864"/>
                <a:gd name="T97" fmla="*/ 806 h 8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4"/>
                <a:gd name="T148" fmla="*/ 0 h 893"/>
                <a:gd name="T149" fmla="*/ 864 w 864"/>
                <a:gd name="T150" fmla="*/ 893 h 8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4" h="893">
                  <a:moveTo>
                    <a:pt x="577" y="794"/>
                  </a:moveTo>
                  <a:lnTo>
                    <a:pt x="604" y="791"/>
                  </a:lnTo>
                  <a:lnTo>
                    <a:pt x="630" y="787"/>
                  </a:lnTo>
                  <a:lnTo>
                    <a:pt x="654" y="785"/>
                  </a:lnTo>
                  <a:lnTo>
                    <a:pt x="677" y="782"/>
                  </a:lnTo>
                  <a:lnTo>
                    <a:pt x="699" y="780"/>
                  </a:lnTo>
                  <a:lnTo>
                    <a:pt x="721" y="779"/>
                  </a:lnTo>
                  <a:lnTo>
                    <a:pt x="741" y="779"/>
                  </a:lnTo>
                  <a:lnTo>
                    <a:pt x="759" y="779"/>
                  </a:lnTo>
                  <a:lnTo>
                    <a:pt x="776" y="782"/>
                  </a:lnTo>
                  <a:lnTo>
                    <a:pt x="792" y="785"/>
                  </a:lnTo>
                  <a:lnTo>
                    <a:pt x="806" y="790"/>
                  </a:lnTo>
                  <a:lnTo>
                    <a:pt x="820" y="797"/>
                  </a:lnTo>
                  <a:lnTo>
                    <a:pt x="833" y="805"/>
                  </a:lnTo>
                  <a:lnTo>
                    <a:pt x="843" y="815"/>
                  </a:lnTo>
                  <a:lnTo>
                    <a:pt x="852" y="828"/>
                  </a:lnTo>
                  <a:lnTo>
                    <a:pt x="860" y="843"/>
                  </a:lnTo>
                  <a:lnTo>
                    <a:pt x="864" y="855"/>
                  </a:lnTo>
                  <a:lnTo>
                    <a:pt x="862" y="866"/>
                  </a:lnTo>
                  <a:lnTo>
                    <a:pt x="855" y="875"/>
                  </a:lnTo>
                  <a:lnTo>
                    <a:pt x="843" y="883"/>
                  </a:lnTo>
                  <a:lnTo>
                    <a:pt x="827" y="889"/>
                  </a:lnTo>
                  <a:lnTo>
                    <a:pt x="807" y="892"/>
                  </a:lnTo>
                  <a:lnTo>
                    <a:pt x="784" y="893"/>
                  </a:lnTo>
                  <a:lnTo>
                    <a:pt x="758" y="893"/>
                  </a:lnTo>
                  <a:lnTo>
                    <a:pt x="729" y="890"/>
                  </a:lnTo>
                  <a:lnTo>
                    <a:pt x="698" y="884"/>
                  </a:lnTo>
                  <a:lnTo>
                    <a:pt x="665" y="876"/>
                  </a:lnTo>
                  <a:lnTo>
                    <a:pt x="629" y="865"/>
                  </a:lnTo>
                  <a:lnTo>
                    <a:pt x="592" y="851"/>
                  </a:lnTo>
                  <a:lnTo>
                    <a:pt x="555" y="833"/>
                  </a:lnTo>
                  <a:lnTo>
                    <a:pt x="517" y="812"/>
                  </a:lnTo>
                  <a:lnTo>
                    <a:pt x="478" y="787"/>
                  </a:lnTo>
                  <a:lnTo>
                    <a:pt x="440" y="759"/>
                  </a:lnTo>
                  <a:lnTo>
                    <a:pt x="403" y="724"/>
                  </a:lnTo>
                  <a:lnTo>
                    <a:pt x="365" y="686"/>
                  </a:lnTo>
                  <a:lnTo>
                    <a:pt x="329" y="643"/>
                  </a:lnTo>
                  <a:lnTo>
                    <a:pt x="293" y="596"/>
                  </a:lnTo>
                  <a:lnTo>
                    <a:pt x="258" y="548"/>
                  </a:lnTo>
                  <a:lnTo>
                    <a:pt x="225" y="496"/>
                  </a:lnTo>
                  <a:lnTo>
                    <a:pt x="192" y="443"/>
                  </a:lnTo>
                  <a:lnTo>
                    <a:pt x="161" y="389"/>
                  </a:lnTo>
                  <a:lnTo>
                    <a:pt x="131" y="333"/>
                  </a:lnTo>
                  <a:lnTo>
                    <a:pt x="104" y="279"/>
                  </a:lnTo>
                  <a:lnTo>
                    <a:pt x="78" y="225"/>
                  </a:lnTo>
                  <a:lnTo>
                    <a:pt x="55" y="173"/>
                  </a:lnTo>
                  <a:lnTo>
                    <a:pt x="35" y="122"/>
                  </a:lnTo>
                  <a:lnTo>
                    <a:pt x="16" y="74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36" y="65"/>
                  </a:lnTo>
                  <a:lnTo>
                    <a:pt x="58" y="127"/>
                  </a:lnTo>
                  <a:lnTo>
                    <a:pt x="82" y="189"/>
                  </a:lnTo>
                  <a:lnTo>
                    <a:pt x="110" y="249"/>
                  </a:lnTo>
                  <a:lnTo>
                    <a:pt x="138" y="307"/>
                  </a:lnTo>
                  <a:lnTo>
                    <a:pt x="169" y="362"/>
                  </a:lnTo>
                  <a:lnTo>
                    <a:pt x="202" y="416"/>
                  </a:lnTo>
                  <a:lnTo>
                    <a:pt x="235" y="467"/>
                  </a:lnTo>
                  <a:lnTo>
                    <a:pt x="268" y="515"/>
                  </a:lnTo>
                  <a:lnTo>
                    <a:pt x="302" y="560"/>
                  </a:lnTo>
                  <a:lnTo>
                    <a:pt x="336" y="603"/>
                  </a:lnTo>
                  <a:lnTo>
                    <a:pt x="369" y="642"/>
                  </a:lnTo>
                  <a:lnTo>
                    <a:pt x="402" y="678"/>
                  </a:lnTo>
                  <a:lnTo>
                    <a:pt x="433" y="709"/>
                  </a:lnTo>
                  <a:lnTo>
                    <a:pt x="462" y="737"/>
                  </a:lnTo>
                  <a:lnTo>
                    <a:pt x="490" y="761"/>
                  </a:lnTo>
                  <a:lnTo>
                    <a:pt x="518" y="783"/>
                  </a:lnTo>
                  <a:lnTo>
                    <a:pt x="548" y="802"/>
                  </a:lnTo>
                  <a:lnTo>
                    <a:pt x="578" y="819"/>
                  </a:lnTo>
                  <a:lnTo>
                    <a:pt x="607" y="832"/>
                  </a:lnTo>
                  <a:lnTo>
                    <a:pt x="636" y="844"/>
                  </a:lnTo>
                  <a:lnTo>
                    <a:pt x="665" y="852"/>
                  </a:lnTo>
                  <a:lnTo>
                    <a:pt x="691" y="858"/>
                  </a:lnTo>
                  <a:lnTo>
                    <a:pt x="716" y="862"/>
                  </a:lnTo>
                  <a:lnTo>
                    <a:pt x="741" y="865"/>
                  </a:lnTo>
                  <a:lnTo>
                    <a:pt x="761" y="865"/>
                  </a:lnTo>
                  <a:lnTo>
                    <a:pt x="781" y="865"/>
                  </a:lnTo>
                  <a:lnTo>
                    <a:pt x="797" y="861"/>
                  </a:lnTo>
                  <a:lnTo>
                    <a:pt x="810" y="858"/>
                  </a:lnTo>
                  <a:lnTo>
                    <a:pt x="819" y="853"/>
                  </a:lnTo>
                  <a:lnTo>
                    <a:pt x="825" y="847"/>
                  </a:lnTo>
                  <a:lnTo>
                    <a:pt x="826" y="840"/>
                  </a:lnTo>
                  <a:lnTo>
                    <a:pt x="824" y="835"/>
                  </a:lnTo>
                  <a:lnTo>
                    <a:pt x="819" y="830"/>
                  </a:lnTo>
                  <a:lnTo>
                    <a:pt x="812" y="825"/>
                  </a:lnTo>
                  <a:lnTo>
                    <a:pt x="803" y="821"/>
                  </a:lnTo>
                  <a:lnTo>
                    <a:pt x="791" y="817"/>
                  </a:lnTo>
                  <a:lnTo>
                    <a:pt x="777" y="814"/>
                  </a:lnTo>
                  <a:lnTo>
                    <a:pt x="762" y="810"/>
                  </a:lnTo>
                  <a:lnTo>
                    <a:pt x="746" y="808"/>
                  </a:lnTo>
                  <a:lnTo>
                    <a:pt x="729" y="806"/>
                  </a:lnTo>
                  <a:lnTo>
                    <a:pt x="710" y="805"/>
                  </a:lnTo>
                  <a:lnTo>
                    <a:pt x="690" y="802"/>
                  </a:lnTo>
                  <a:lnTo>
                    <a:pt x="670" y="802"/>
                  </a:lnTo>
                  <a:lnTo>
                    <a:pt x="648" y="802"/>
                  </a:lnTo>
                  <a:lnTo>
                    <a:pt x="628" y="802"/>
                  </a:lnTo>
                  <a:lnTo>
                    <a:pt x="606" y="804"/>
                  </a:lnTo>
                  <a:lnTo>
                    <a:pt x="585" y="806"/>
                  </a:lnTo>
                  <a:lnTo>
                    <a:pt x="577" y="794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4" name="Freeform 13"/>
            <p:cNvSpPr>
              <a:spLocks/>
            </p:cNvSpPr>
            <p:nvPr/>
          </p:nvSpPr>
          <p:spPr bwMode="auto">
            <a:xfrm>
              <a:off x="2545" y="3323"/>
              <a:ext cx="330" cy="544"/>
            </a:xfrm>
            <a:custGeom>
              <a:avLst/>
              <a:gdLst>
                <a:gd name="T0" fmla="*/ 548 w 660"/>
                <a:gd name="T1" fmla="*/ 244 h 1088"/>
                <a:gd name="T2" fmla="*/ 532 w 660"/>
                <a:gd name="T3" fmla="*/ 172 h 1088"/>
                <a:gd name="T4" fmla="*/ 531 w 660"/>
                <a:gd name="T5" fmla="*/ 108 h 1088"/>
                <a:gd name="T6" fmla="*/ 541 w 660"/>
                <a:gd name="T7" fmla="*/ 53 h 1088"/>
                <a:gd name="T8" fmla="*/ 559 w 660"/>
                <a:gd name="T9" fmla="*/ 18 h 1088"/>
                <a:gd name="T10" fmla="*/ 579 w 660"/>
                <a:gd name="T11" fmla="*/ 2 h 1088"/>
                <a:gd name="T12" fmla="*/ 600 w 660"/>
                <a:gd name="T13" fmla="*/ 2 h 1088"/>
                <a:gd name="T14" fmla="*/ 623 w 660"/>
                <a:gd name="T15" fmla="*/ 16 h 1088"/>
                <a:gd name="T16" fmla="*/ 645 w 660"/>
                <a:gd name="T17" fmla="*/ 44 h 1088"/>
                <a:gd name="T18" fmla="*/ 659 w 660"/>
                <a:gd name="T19" fmla="*/ 85 h 1088"/>
                <a:gd name="T20" fmla="*/ 655 w 660"/>
                <a:gd name="T21" fmla="*/ 174 h 1088"/>
                <a:gd name="T22" fmla="*/ 624 w 660"/>
                <a:gd name="T23" fmla="*/ 308 h 1088"/>
                <a:gd name="T24" fmla="*/ 570 w 660"/>
                <a:gd name="T25" fmla="*/ 446 h 1088"/>
                <a:gd name="T26" fmla="*/ 499 w 660"/>
                <a:gd name="T27" fmla="*/ 583 h 1088"/>
                <a:gd name="T28" fmla="*/ 417 w 660"/>
                <a:gd name="T29" fmla="*/ 714 h 1088"/>
                <a:gd name="T30" fmla="*/ 329 w 660"/>
                <a:gd name="T31" fmla="*/ 832 h 1088"/>
                <a:gd name="T32" fmla="*/ 242 w 660"/>
                <a:gd name="T33" fmla="*/ 932 h 1088"/>
                <a:gd name="T34" fmla="*/ 161 w 660"/>
                <a:gd name="T35" fmla="*/ 1008 h 1088"/>
                <a:gd name="T36" fmla="*/ 112 w 660"/>
                <a:gd name="T37" fmla="*/ 1043 h 1088"/>
                <a:gd name="T38" fmla="*/ 88 w 660"/>
                <a:gd name="T39" fmla="*/ 1058 h 1088"/>
                <a:gd name="T40" fmla="*/ 62 w 660"/>
                <a:gd name="T41" fmla="*/ 1071 h 1088"/>
                <a:gd name="T42" fmla="*/ 37 w 660"/>
                <a:gd name="T43" fmla="*/ 1082 h 1088"/>
                <a:gd name="T44" fmla="*/ 0 w 660"/>
                <a:gd name="T45" fmla="*/ 1073 h 1088"/>
                <a:gd name="T46" fmla="*/ 58 w 660"/>
                <a:gd name="T47" fmla="*/ 1042 h 1088"/>
                <a:gd name="T48" fmla="*/ 110 w 660"/>
                <a:gd name="T49" fmla="*/ 1003 h 1088"/>
                <a:gd name="T50" fmla="*/ 158 w 660"/>
                <a:gd name="T51" fmla="*/ 955 h 1088"/>
                <a:gd name="T52" fmla="*/ 204 w 660"/>
                <a:gd name="T53" fmla="*/ 903 h 1088"/>
                <a:gd name="T54" fmla="*/ 249 w 660"/>
                <a:gd name="T55" fmla="*/ 847 h 1088"/>
                <a:gd name="T56" fmla="*/ 291 w 660"/>
                <a:gd name="T57" fmla="*/ 788 h 1088"/>
                <a:gd name="T58" fmla="*/ 334 w 660"/>
                <a:gd name="T59" fmla="*/ 728 h 1088"/>
                <a:gd name="T60" fmla="*/ 377 w 660"/>
                <a:gd name="T61" fmla="*/ 670 h 1088"/>
                <a:gd name="T62" fmla="*/ 433 w 660"/>
                <a:gd name="T63" fmla="*/ 588 h 1088"/>
                <a:gd name="T64" fmla="*/ 481 w 660"/>
                <a:gd name="T65" fmla="*/ 506 h 1088"/>
                <a:gd name="T66" fmla="*/ 524 w 660"/>
                <a:gd name="T67" fmla="*/ 425 h 1088"/>
                <a:gd name="T68" fmla="*/ 559 w 660"/>
                <a:gd name="T69" fmla="*/ 349 h 1088"/>
                <a:gd name="T70" fmla="*/ 587 w 660"/>
                <a:gd name="T71" fmla="*/ 280 h 1088"/>
                <a:gd name="T72" fmla="*/ 608 w 660"/>
                <a:gd name="T73" fmla="*/ 218 h 1088"/>
                <a:gd name="T74" fmla="*/ 624 w 660"/>
                <a:gd name="T75" fmla="*/ 166 h 1088"/>
                <a:gd name="T76" fmla="*/ 634 w 660"/>
                <a:gd name="T77" fmla="*/ 126 h 1088"/>
                <a:gd name="T78" fmla="*/ 624 w 660"/>
                <a:gd name="T79" fmla="*/ 68 h 1088"/>
                <a:gd name="T80" fmla="*/ 591 w 660"/>
                <a:gd name="T81" fmla="*/ 40 h 1088"/>
                <a:gd name="T82" fmla="*/ 559 w 660"/>
                <a:gd name="T83" fmla="*/ 62 h 1088"/>
                <a:gd name="T84" fmla="*/ 555 w 660"/>
                <a:gd name="T85" fmla="*/ 151 h 1088"/>
                <a:gd name="T86" fmla="*/ 566 w 660"/>
                <a:gd name="T87" fmla="*/ 205 h 1088"/>
                <a:gd name="T88" fmla="*/ 579 w 660"/>
                <a:gd name="T89" fmla="*/ 259 h 10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60"/>
                <a:gd name="T136" fmla="*/ 0 h 1088"/>
                <a:gd name="T137" fmla="*/ 660 w 660"/>
                <a:gd name="T138" fmla="*/ 1088 h 10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60" h="1088">
                  <a:moveTo>
                    <a:pt x="562" y="288"/>
                  </a:moveTo>
                  <a:lnTo>
                    <a:pt x="548" y="244"/>
                  </a:lnTo>
                  <a:lnTo>
                    <a:pt x="539" y="205"/>
                  </a:lnTo>
                  <a:lnTo>
                    <a:pt x="532" y="172"/>
                  </a:lnTo>
                  <a:lnTo>
                    <a:pt x="530" y="145"/>
                  </a:lnTo>
                  <a:lnTo>
                    <a:pt x="531" y="108"/>
                  </a:lnTo>
                  <a:lnTo>
                    <a:pt x="534" y="77"/>
                  </a:lnTo>
                  <a:lnTo>
                    <a:pt x="541" y="53"/>
                  </a:lnTo>
                  <a:lnTo>
                    <a:pt x="549" y="32"/>
                  </a:lnTo>
                  <a:lnTo>
                    <a:pt x="559" y="18"/>
                  </a:lnTo>
                  <a:lnTo>
                    <a:pt x="569" y="8"/>
                  </a:lnTo>
                  <a:lnTo>
                    <a:pt x="579" y="2"/>
                  </a:lnTo>
                  <a:lnTo>
                    <a:pt x="590" y="0"/>
                  </a:lnTo>
                  <a:lnTo>
                    <a:pt x="600" y="2"/>
                  </a:lnTo>
                  <a:lnTo>
                    <a:pt x="612" y="7"/>
                  </a:lnTo>
                  <a:lnTo>
                    <a:pt x="623" y="16"/>
                  </a:lnTo>
                  <a:lnTo>
                    <a:pt x="635" y="28"/>
                  </a:lnTo>
                  <a:lnTo>
                    <a:pt x="645" y="44"/>
                  </a:lnTo>
                  <a:lnTo>
                    <a:pt x="653" y="62"/>
                  </a:lnTo>
                  <a:lnTo>
                    <a:pt x="659" y="85"/>
                  </a:lnTo>
                  <a:lnTo>
                    <a:pt x="660" y="111"/>
                  </a:lnTo>
                  <a:lnTo>
                    <a:pt x="655" y="174"/>
                  </a:lnTo>
                  <a:lnTo>
                    <a:pt x="643" y="240"/>
                  </a:lnTo>
                  <a:lnTo>
                    <a:pt x="624" y="308"/>
                  </a:lnTo>
                  <a:lnTo>
                    <a:pt x="600" y="377"/>
                  </a:lnTo>
                  <a:lnTo>
                    <a:pt x="570" y="446"/>
                  </a:lnTo>
                  <a:lnTo>
                    <a:pt x="537" y="515"/>
                  </a:lnTo>
                  <a:lnTo>
                    <a:pt x="499" y="583"/>
                  </a:lnTo>
                  <a:lnTo>
                    <a:pt x="460" y="650"/>
                  </a:lnTo>
                  <a:lnTo>
                    <a:pt x="417" y="714"/>
                  </a:lnTo>
                  <a:lnTo>
                    <a:pt x="373" y="776"/>
                  </a:lnTo>
                  <a:lnTo>
                    <a:pt x="329" y="832"/>
                  </a:lnTo>
                  <a:lnTo>
                    <a:pt x="285" y="885"/>
                  </a:lnTo>
                  <a:lnTo>
                    <a:pt x="242" y="932"/>
                  </a:lnTo>
                  <a:lnTo>
                    <a:pt x="201" y="974"/>
                  </a:lnTo>
                  <a:lnTo>
                    <a:pt x="161" y="1008"/>
                  </a:lnTo>
                  <a:lnTo>
                    <a:pt x="124" y="1035"/>
                  </a:lnTo>
                  <a:lnTo>
                    <a:pt x="112" y="1043"/>
                  </a:lnTo>
                  <a:lnTo>
                    <a:pt x="100" y="1051"/>
                  </a:lnTo>
                  <a:lnTo>
                    <a:pt x="88" y="1058"/>
                  </a:lnTo>
                  <a:lnTo>
                    <a:pt x="75" y="1065"/>
                  </a:lnTo>
                  <a:lnTo>
                    <a:pt x="62" y="1071"/>
                  </a:lnTo>
                  <a:lnTo>
                    <a:pt x="50" y="1076"/>
                  </a:lnTo>
                  <a:lnTo>
                    <a:pt x="37" y="1082"/>
                  </a:lnTo>
                  <a:lnTo>
                    <a:pt x="24" y="1088"/>
                  </a:lnTo>
                  <a:lnTo>
                    <a:pt x="0" y="1073"/>
                  </a:lnTo>
                  <a:lnTo>
                    <a:pt x="29" y="1059"/>
                  </a:lnTo>
                  <a:lnTo>
                    <a:pt x="58" y="1042"/>
                  </a:lnTo>
                  <a:lnTo>
                    <a:pt x="84" y="1023"/>
                  </a:lnTo>
                  <a:lnTo>
                    <a:pt x="110" y="1003"/>
                  </a:lnTo>
                  <a:lnTo>
                    <a:pt x="135" y="980"/>
                  </a:lnTo>
                  <a:lnTo>
                    <a:pt x="158" y="955"/>
                  </a:lnTo>
                  <a:lnTo>
                    <a:pt x="182" y="930"/>
                  </a:lnTo>
                  <a:lnTo>
                    <a:pt x="204" y="903"/>
                  </a:lnTo>
                  <a:lnTo>
                    <a:pt x="227" y="876"/>
                  </a:lnTo>
                  <a:lnTo>
                    <a:pt x="249" y="847"/>
                  </a:lnTo>
                  <a:lnTo>
                    <a:pt x="270" y="818"/>
                  </a:lnTo>
                  <a:lnTo>
                    <a:pt x="291" y="788"/>
                  </a:lnTo>
                  <a:lnTo>
                    <a:pt x="312" y="758"/>
                  </a:lnTo>
                  <a:lnTo>
                    <a:pt x="334" y="728"/>
                  </a:lnTo>
                  <a:lnTo>
                    <a:pt x="355" y="699"/>
                  </a:lnTo>
                  <a:lnTo>
                    <a:pt x="377" y="670"/>
                  </a:lnTo>
                  <a:lnTo>
                    <a:pt x="405" y="629"/>
                  </a:lnTo>
                  <a:lnTo>
                    <a:pt x="433" y="588"/>
                  </a:lnTo>
                  <a:lnTo>
                    <a:pt x="458" y="546"/>
                  </a:lnTo>
                  <a:lnTo>
                    <a:pt x="481" y="506"/>
                  </a:lnTo>
                  <a:lnTo>
                    <a:pt x="503" y="466"/>
                  </a:lnTo>
                  <a:lnTo>
                    <a:pt x="524" y="425"/>
                  </a:lnTo>
                  <a:lnTo>
                    <a:pt x="543" y="387"/>
                  </a:lnTo>
                  <a:lnTo>
                    <a:pt x="559" y="349"/>
                  </a:lnTo>
                  <a:lnTo>
                    <a:pt x="574" y="313"/>
                  </a:lnTo>
                  <a:lnTo>
                    <a:pt x="587" y="280"/>
                  </a:lnTo>
                  <a:lnTo>
                    <a:pt x="599" y="248"/>
                  </a:lnTo>
                  <a:lnTo>
                    <a:pt x="608" y="218"/>
                  </a:lnTo>
                  <a:lnTo>
                    <a:pt x="617" y="190"/>
                  </a:lnTo>
                  <a:lnTo>
                    <a:pt x="624" y="166"/>
                  </a:lnTo>
                  <a:lnTo>
                    <a:pt x="630" y="144"/>
                  </a:lnTo>
                  <a:lnTo>
                    <a:pt x="634" y="126"/>
                  </a:lnTo>
                  <a:lnTo>
                    <a:pt x="634" y="94"/>
                  </a:lnTo>
                  <a:lnTo>
                    <a:pt x="624" y="68"/>
                  </a:lnTo>
                  <a:lnTo>
                    <a:pt x="609" y="49"/>
                  </a:lnTo>
                  <a:lnTo>
                    <a:pt x="591" y="40"/>
                  </a:lnTo>
                  <a:lnTo>
                    <a:pt x="572" y="44"/>
                  </a:lnTo>
                  <a:lnTo>
                    <a:pt x="559" y="62"/>
                  </a:lnTo>
                  <a:lnTo>
                    <a:pt x="552" y="97"/>
                  </a:lnTo>
                  <a:lnTo>
                    <a:pt x="555" y="151"/>
                  </a:lnTo>
                  <a:lnTo>
                    <a:pt x="561" y="177"/>
                  </a:lnTo>
                  <a:lnTo>
                    <a:pt x="566" y="205"/>
                  </a:lnTo>
                  <a:lnTo>
                    <a:pt x="572" y="233"/>
                  </a:lnTo>
                  <a:lnTo>
                    <a:pt x="579" y="259"/>
                  </a:lnTo>
                  <a:lnTo>
                    <a:pt x="562" y="288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5" name="Freeform 14"/>
            <p:cNvSpPr>
              <a:spLocks/>
            </p:cNvSpPr>
            <p:nvPr/>
          </p:nvSpPr>
          <p:spPr bwMode="auto">
            <a:xfrm>
              <a:off x="2401" y="3832"/>
              <a:ext cx="538" cy="209"/>
            </a:xfrm>
            <a:custGeom>
              <a:avLst/>
              <a:gdLst>
                <a:gd name="T0" fmla="*/ 282 w 1077"/>
                <a:gd name="T1" fmla="*/ 80 h 417"/>
                <a:gd name="T2" fmla="*/ 224 w 1077"/>
                <a:gd name="T3" fmla="*/ 98 h 417"/>
                <a:gd name="T4" fmla="*/ 168 w 1077"/>
                <a:gd name="T5" fmla="*/ 108 h 417"/>
                <a:gd name="T6" fmla="*/ 118 w 1077"/>
                <a:gd name="T7" fmla="*/ 113 h 417"/>
                <a:gd name="T8" fmla="*/ 74 w 1077"/>
                <a:gd name="T9" fmla="*/ 112 h 417"/>
                <a:gd name="T10" fmla="*/ 38 w 1077"/>
                <a:gd name="T11" fmla="*/ 106 h 417"/>
                <a:gd name="T12" fmla="*/ 14 w 1077"/>
                <a:gd name="T13" fmla="*/ 95 h 417"/>
                <a:gd name="T14" fmla="*/ 1 w 1077"/>
                <a:gd name="T15" fmla="*/ 83 h 417"/>
                <a:gd name="T16" fmla="*/ 3 w 1077"/>
                <a:gd name="T17" fmla="*/ 61 h 417"/>
                <a:gd name="T18" fmla="*/ 12 w 1077"/>
                <a:gd name="T19" fmla="*/ 37 h 417"/>
                <a:gd name="T20" fmla="*/ 30 w 1077"/>
                <a:gd name="T21" fmla="*/ 18 h 417"/>
                <a:gd name="T22" fmla="*/ 60 w 1077"/>
                <a:gd name="T23" fmla="*/ 5 h 417"/>
                <a:gd name="T24" fmla="*/ 103 w 1077"/>
                <a:gd name="T25" fmla="*/ 0 h 417"/>
                <a:gd name="T26" fmla="*/ 161 w 1077"/>
                <a:gd name="T27" fmla="*/ 2 h 417"/>
                <a:gd name="T28" fmla="*/ 239 w 1077"/>
                <a:gd name="T29" fmla="*/ 12 h 417"/>
                <a:gd name="T30" fmla="*/ 335 w 1077"/>
                <a:gd name="T31" fmla="*/ 33 h 417"/>
                <a:gd name="T32" fmla="*/ 432 w 1077"/>
                <a:gd name="T33" fmla="*/ 59 h 417"/>
                <a:gd name="T34" fmla="*/ 512 w 1077"/>
                <a:gd name="T35" fmla="*/ 88 h 417"/>
                <a:gd name="T36" fmla="*/ 592 w 1077"/>
                <a:gd name="T37" fmla="*/ 127 h 417"/>
                <a:gd name="T38" fmla="*/ 674 w 1077"/>
                <a:gd name="T39" fmla="*/ 171 h 417"/>
                <a:gd name="T40" fmla="*/ 758 w 1077"/>
                <a:gd name="T41" fmla="*/ 220 h 417"/>
                <a:gd name="T42" fmla="*/ 844 w 1077"/>
                <a:gd name="T43" fmla="*/ 272 h 417"/>
                <a:gd name="T44" fmla="*/ 934 w 1077"/>
                <a:gd name="T45" fmla="*/ 325 h 417"/>
                <a:gd name="T46" fmla="*/ 1029 w 1077"/>
                <a:gd name="T47" fmla="*/ 377 h 417"/>
                <a:gd name="T48" fmla="*/ 1060 w 1077"/>
                <a:gd name="T49" fmla="*/ 417 h 417"/>
                <a:gd name="T50" fmla="*/ 993 w 1077"/>
                <a:gd name="T51" fmla="*/ 384 h 417"/>
                <a:gd name="T52" fmla="*/ 927 w 1077"/>
                <a:gd name="T53" fmla="*/ 350 h 417"/>
                <a:gd name="T54" fmla="*/ 862 w 1077"/>
                <a:gd name="T55" fmla="*/ 314 h 417"/>
                <a:gd name="T56" fmla="*/ 798 w 1077"/>
                <a:gd name="T57" fmla="*/ 280 h 417"/>
                <a:gd name="T58" fmla="*/ 736 w 1077"/>
                <a:gd name="T59" fmla="*/ 246 h 417"/>
                <a:gd name="T60" fmla="*/ 677 w 1077"/>
                <a:gd name="T61" fmla="*/ 213 h 417"/>
                <a:gd name="T62" fmla="*/ 621 w 1077"/>
                <a:gd name="T63" fmla="*/ 182 h 417"/>
                <a:gd name="T64" fmla="*/ 570 w 1077"/>
                <a:gd name="T65" fmla="*/ 153 h 417"/>
                <a:gd name="T66" fmla="*/ 489 w 1077"/>
                <a:gd name="T67" fmla="*/ 110 h 417"/>
                <a:gd name="T68" fmla="*/ 411 w 1077"/>
                <a:gd name="T69" fmla="*/ 78 h 417"/>
                <a:gd name="T70" fmla="*/ 342 w 1077"/>
                <a:gd name="T71" fmla="*/ 54 h 417"/>
                <a:gd name="T72" fmla="*/ 279 w 1077"/>
                <a:gd name="T73" fmla="*/ 38 h 417"/>
                <a:gd name="T74" fmla="*/ 222 w 1077"/>
                <a:gd name="T75" fmla="*/ 29 h 417"/>
                <a:gd name="T76" fmla="*/ 174 w 1077"/>
                <a:gd name="T77" fmla="*/ 25 h 417"/>
                <a:gd name="T78" fmla="*/ 134 w 1077"/>
                <a:gd name="T79" fmla="*/ 25 h 417"/>
                <a:gd name="T80" fmla="*/ 102 w 1077"/>
                <a:gd name="T81" fmla="*/ 29 h 417"/>
                <a:gd name="T82" fmla="*/ 64 w 1077"/>
                <a:gd name="T83" fmla="*/ 38 h 417"/>
                <a:gd name="T84" fmla="*/ 39 w 1077"/>
                <a:gd name="T85" fmla="*/ 52 h 417"/>
                <a:gd name="T86" fmla="*/ 42 w 1077"/>
                <a:gd name="T87" fmla="*/ 67 h 417"/>
                <a:gd name="T88" fmla="*/ 79 w 1077"/>
                <a:gd name="T89" fmla="*/ 78 h 417"/>
                <a:gd name="T90" fmla="*/ 108 w 1077"/>
                <a:gd name="T91" fmla="*/ 82 h 417"/>
                <a:gd name="T92" fmla="*/ 137 w 1077"/>
                <a:gd name="T93" fmla="*/ 83 h 417"/>
                <a:gd name="T94" fmla="*/ 165 w 1077"/>
                <a:gd name="T95" fmla="*/ 83 h 417"/>
                <a:gd name="T96" fmla="*/ 191 w 1077"/>
                <a:gd name="T97" fmla="*/ 79 h 417"/>
                <a:gd name="T98" fmla="*/ 217 w 1077"/>
                <a:gd name="T99" fmla="*/ 76 h 417"/>
                <a:gd name="T100" fmla="*/ 241 w 1077"/>
                <a:gd name="T101" fmla="*/ 70 h 417"/>
                <a:gd name="T102" fmla="*/ 265 w 1077"/>
                <a:gd name="T103" fmla="*/ 63 h 417"/>
                <a:gd name="T104" fmla="*/ 288 w 1077"/>
                <a:gd name="T105" fmla="*/ 54 h 4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7"/>
                <a:gd name="T160" fmla="*/ 0 h 417"/>
                <a:gd name="T161" fmla="*/ 1077 w 1077"/>
                <a:gd name="T162" fmla="*/ 417 h 4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7" h="417">
                  <a:moveTo>
                    <a:pt x="312" y="69"/>
                  </a:moveTo>
                  <a:lnTo>
                    <a:pt x="282" y="80"/>
                  </a:lnTo>
                  <a:lnTo>
                    <a:pt x="254" y="90"/>
                  </a:lnTo>
                  <a:lnTo>
                    <a:pt x="224" y="98"/>
                  </a:lnTo>
                  <a:lnTo>
                    <a:pt x="196" y="103"/>
                  </a:lnTo>
                  <a:lnTo>
                    <a:pt x="168" y="108"/>
                  </a:lnTo>
                  <a:lnTo>
                    <a:pt x="143" y="110"/>
                  </a:lnTo>
                  <a:lnTo>
                    <a:pt x="118" y="113"/>
                  </a:lnTo>
                  <a:lnTo>
                    <a:pt x="95" y="113"/>
                  </a:lnTo>
                  <a:lnTo>
                    <a:pt x="74" y="112"/>
                  </a:lnTo>
                  <a:lnTo>
                    <a:pt x="55" y="109"/>
                  </a:lnTo>
                  <a:lnTo>
                    <a:pt x="38" y="106"/>
                  </a:lnTo>
                  <a:lnTo>
                    <a:pt x="24" y="101"/>
                  </a:lnTo>
                  <a:lnTo>
                    <a:pt x="14" y="95"/>
                  </a:lnTo>
                  <a:lnTo>
                    <a:pt x="6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6" y="48"/>
                  </a:lnTo>
                  <a:lnTo>
                    <a:pt x="12" y="37"/>
                  </a:lnTo>
                  <a:lnTo>
                    <a:pt x="20" y="26"/>
                  </a:lnTo>
                  <a:lnTo>
                    <a:pt x="30" y="18"/>
                  </a:lnTo>
                  <a:lnTo>
                    <a:pt x="44" y="11"/>
                  </a:lnTo>
                  <a:lnTo>
                    <a:pt x="60" y="5"/>
                  </a:lnTo>
                  <a:lnTo>
                    <a:pt x="80" y="2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61" y="2"/>
                  </a:lnTo>
                  <a:lnTo>
                    <a:pt x="197" y="7"/>
                  </a:lnTo>
                  <a:lnTo>
                    <a:pt x="239" y="12"/>
                  </a:lnTo>
                  <a:lnTo>
                    <a:pt x="284" y="22"/>
                  </a:lnTo>
                  <a:lnTo>
                    <a:pt x="335" y="33"/>
                  </a:lnTo>
                  <a:lnTo>
                    <a:pt x="392" y="47"/>
                  </a:lnTo>
                  <a:lnTo>
                    <a:pt x="432" y="59"/>
                  </a:lnTo>
                  <a:lnTo>
                    <a:pt x="472" y="72"/>
                  </a:lnTo>
                  <a:lnTo>
                    <a:pt x="512" y="88"/>
                  </a:lnTo>
                  <a:lnTo>
                    <a:pt x="552" y="107"/>
                  </a:lnTo>
                  <a:lnTo>
                    <a:pt x="592" y="127"/>
                  </a:lnTo>
                  <a:lnTo>
                    <a:pt x="634" y="148"/>
                  </a:lnTo>
                  <a:lnTo>
                    <a:pt x="674" y="171"/>
                  </a:lnTo>
                  <a:lnTo>
                    <a:pt x="715" y="195"/>
                  </a:lnTo>
                  <a:lnTo>
                    <a:pt x="758" y="220"/>
                  </a:lnTo>
                  <a:lnTo>
                    <a:pt x="801" y="245"/>
                  </a:lnTo>
                  <a:lnTo>
                    <a:pt x="844" y="272"/>
                  </a:lnTo>
                  <a:lnTo>
                    <a:pt x="889" y="298"/>
                  </a:lnTo>
                  <a:lnTo>
                    <a:pt x="934" y="325"/>
                  </a:lnTo>
                  <a:lnTo>
                    <a:pt x="980" y="351"/>
                  </a:lnTo>
                  <a:lnTo>
                    <a:pt x="1029" y="377"/>
                  </a:lnTo>
                  <a:lnTo>
                    <a:pt x="1077" y="402"/>
                  </a:lnTo>
                  <a:lnTo>
                    <a:pt x="1060" y="417"/>
                  </a:lnTo>
                  <a:lnTo>
                    <a:pt x="1026" y="401"/>
                  </a:lnTo>
                  <a:lnTo>
                    <a:pt x="993" y="384"/>
                  </a:lnTo>
                  <a:lnTo>
                    <a:pt x="961" y="367"/>
                  </a:lnTo>
                  <a:lnTo>
                    <a:pt x="927" y="350"/>
                  </a:lnTo>
                  <a:lnTo>
                    <a:pt x="894" y="333"/>
                  </a:lnTo>
                  <a:lnTo>
                    <a:pt x="862" y="314"/>
                  </a:lnTo>
                  <a:lnTo>
                    <a:pt x="829" y="297"/>
                  </a:lnTo>
                  <a:lnTo>
                    <a:pt x="798" y="280"/>
                  </a:lnTo>
                  <a:lnTo>
                    <a:pt x="766" y="263"/>
                  </a:lnTo>
                  <a:lnTo>
                    <a:pt x="736" y="246"/>
                  </a:lnTo>
                  <a:lnTo>
                    <a:pt x="706" y="229"/>
                  </a:lnTo>
                  <a:lnTo>
                    <a:pt x="677" y="213"/>
                  </a:lnTo>
                  <a:lnTo>
                    <a:pt x="649" y="197"/>
                  </a:lnTo>
                  <a:lnTo>
                    <a:pt x="621" y="182"/>
                  </a:lnTo>
                  <a:lnTo>
                    <a:pt x="596" y="167"/>
                  </a:lnTo>
                  <a:lnTo>
                    <a:pt x="570" y="153"/>
                  </a:lnTo>
                  <a:lnTo>
                    <a:pt x="529" y="130"/>
                  </a:lnTo>
                  <a:lnTo>
                    <a:pt x="489" y="110"/>
                  </a:lnTo>
                  <a:lnTo>
                    <a:pt x="449" y="93"/>
                  </a:lnTo>
                  <a:lnTo>
                    <a:pt x="411" y="78"/>
                  </a:lnTo>
                  <a:lnTo>
                    <a:pt x="376" y="65"/>
                  </a:lnTo>
                  <a:lnTo>
                    <a:pt x="342" y="54"/>
                  </a:lnTo>
                  <a:lnTo>
                    <a:pt x="310" y="45"/>
                  </a:lnTo>
                  <a:lnTo>
                    <a:pt x="279" y="38"/>
                  </a:lnTo>
                  <a:lnTo>
                    <a:pt x="250" y="33"/>
                  </a:lnTo>
                  <a:lnTo>
                    <a:pt x="222" y="29"/>
                  </a:lnTo>
                  <a:lnTo>
                    <a:pt x="198" y="26"/>
                  </a:lnTo>
                  <a:lnTo>
                    <a:pt x="174" y="25"/>
                  </a:lnTo>
                  <a:lnTo>
                    <a:pt x="153" y="24"/>
                  </a:lnTo>
                  <a:lnTo>
                    <a:pt x="134" y="25"/>
                  </a:lnTo>
                  <a:lnTo>
                    <a:pt x="117" y="26"/>
                  </a:lnTo>
                  <a:lnTo>
                    <a:pt x="102" y="29"/>
                  </a:lnTo>
                  <a:lnTo>
                    <a:pt x="81" y="32"/>
                  </a:lnTo>
                  <a:lnTo>
                    <a:pt x="64" y="38"/>
                  </a:lnTo>
                  <a:lnTo>
                    <a:pt x="49" y="45"/>
                  </a:lnTo>
                  <a:lnTo>
                    <a:pt x="39" y="52"/>
                  </a:lnTo>
                  <a:lnTo>
                    <a:pt x="37" y="60"/>
                  </a:lnTo>
                  <a:lnTo>
                    <a:pt x="42" y="67"/>
                  </a:lnTo>
                  <a:lnTo>
                    <a:pt x="54" y="73"/>
                  </a:lnTo>
                  <a:lnTo>
                    <a:pt x="79" y="78"/>
                  </a:lnTo>
                  <a:lnTo>
                    <a:pt x="93" y="80"/>
                  </a:lnTo>
                  <a:lnTo>
                    <a:pt x="108" y="82"/>
                  </a:lnTo>
                  <a:lnTo>
                    <a:pt x="122" y="83"/>
                  </a:lnTo>
                  <a:lnTo>
                    <a:pt x="137" y="83"/>
                  </a:lnTo>
                  <a:lnTo>
                    <a:pt x="151" y="83"/>
                  </a:lnTo>
                  <a:lnTo>
                    <a:pt x="165" y="83"/>
                  </a:lnTo>
                  <a:lnTo>
                    <a:pt x="178" y="82"/>
                  </a:lnTo>
                  <a:lnTo>
                    <a:pt x="191" y="79"/>
                  </a:lnTo>
                  <a:lnTo>
                    <a:pt x="204" y="78"/>
                  </a:lnTo>
                  <a:lnTo>
                    <a:pt x="217" y="76"/>
                  </a:lnTo>
                  <a:lnTo>
                    <a:pt x="229" y="73"/>
                  </a:lnTo>
                  <a:lnTo>
                    <a:pt x="241" y="70"/>
                  </a:lnTo>
                  <a:lnTo>
                    <a:pt x="254" y="67"/>
                  </a:lnTo>
                  <a:lnTo>
                    <a:pt x="265" y="63"/>
                  </a:lnTo>
                  <a:lnTo>
                    <a:pt x="277" y="59"/>
                  </a:lnTo>
                  <a:lnTo>
                    <a:pt x="288" y="54"/>
                  </a:lnTo>
                  <a:lnTo>
                    <a:pt x="312" y="69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Freeform 15"/>
            <p:cNvSpPr>
              <a:spLocks/>
            </p:cNvSpPr>
            <p:nvPr/>
          </p:nvSpPr>
          <p:spPr bwMode="auto">
            <a:xfrm>
              <a:off x="2370" y="3922"/>
              <a:ext cx="1033" cy="271"/>
            </a:xfrm>
            <a:custGeom>
              <a:avLst/>
              <a:gdLst>
                <a:gd name="T0" fmla="*/ 1230 w 2066"/>
                <a:gd name="T1" fmla="*/ 265 h 541"/>
                <a:gd name="T2" fmla="*/ 1360 w 2066"/>
                <a:gd name="T3" fmla="*/ 315 h 541"/>
                <a:gd name="T4" fmla="*/ 1499 w 2066"/>
                <a:gd name="T5" fmla="*/ 357 h 541"/>
                <a:gd name="T6" fmla="*/ 1650 w 2066"/>
                <a:gd name="T7" fmla="*/ 383 h 541"/>
                <a:gd name="T8" fmla="*/ 1876 w 2066"/>
                <a:gd name="T9" fmla="*/ 376 h 541"/>
                <a:gd name="T10" fmla="*/ 2020 w 2066"/>
                <a:gd name="T11" fmla="*/ 288 h 541"/>
                <a:gd name="T12" fmla="*/ 2015 w 2066"/>
                <a:gd name="T13" fmla="*/ 164 h 541"/>
                <a:gd name="T14" fmla="*/ 1828 w 2066"/>
                <a:gd name="T15" fmla="*/ 57 h 541"/>
                <a:gd name="T16" fmla="*/ 1631 w 2066"/>
                <a:gd name="T17" fmla="*/ 31 h 541"/>
                <a:gd name="T18" fmla="*/ 1480 w 2066"/>
                <a:gd name="T19" fmla="*/ 50 h 541"/>
                <a:gd name="T20" fmla="*/ 1332 w 2066"/>
                <a:gd name="T21" fmla="*/ 100 h 541"/>
                <a:gd name="T22" fmla="*/ 1184 w 2066"/>
                <a:gd name="T23" fmla="*/ 171 h 541"/>
                <a:gd name="T24" fmla="*/ 1034 w 2066"/>
                <a:gd name="T25" fmla="*/ 257 h 541"/>
                <a:gd name="T26" fmla="*/ 878 w 2066"/>
                <a:gd name="T27" fmla="*/ 345 h 541"/>
                <a:gd name="T28" fmla="*/ 712 w 2066"/>
                <a:gd name="T29" fmla="*/ 431 h 541"/>
                <a:gd name="T30" fmla="*/ 534 w 2066"/>
                <a:gd name="T31" fmla="*/ 504 h 541"/>
                <a:gd name="T32" fmla="*/ 373 w 2066"/>
                <a:gd name="T33" fmla="*/ 540 h 541"/>
                <a:gd name="T34" fmla="*/ 215 w 2066"/>
                <a:gd name="T35" fmla="*/ 529 h 541"/>
                <a:gd name="T36" fmla="*/ 82 w 2066"/>
                <a:gd name="T37" fmla="*/ 479 h 541"/>
                <a:gd name="T38" fmla="*/ 7 w 2066"/>
                <a:gd name="T39" fmla="*/ 395 h 541"/>
                <a:gd name="T40" fmla="*/ 7 w 2066"/>
                <a:gd name="T41" fmla="*/ 296 h 541"/>
                <a:gd name="T42" fmla="*/ 53 w 2066"/>
                <a:gd name="T43" fmla="*/ 222 h 541"/>
                <a:gd name="T44" fmla="*/ 145 w 2066"/>
                <a:gd name="T45" fmla="*/ 183 h 541"/>
                <a:gd name="T46" fmla="*/ 283 w 2066"/>
                <a:gd name="T47" fmla="*/ 192 h 541"/>
                <a:gd name="T48" fmla="*/ 347 w 2066"/>
                <a:gd name="T49" fmla="*/ 228 h 541"/>
                <a:gd name="T50" fmla="*/ 314 w 2066"/>
                <a:gd name="T51" fmla="*/ 232 h 541"/>
                <a:gd name="T52" fmla="*/ 211 w 2066"/>
                <a:gd name="T53" fmla="*/ 204 h 541"/>
                <a:gd name="T54" fmla="*/ 121 w 2066"/>
                <a:gd name="T55" fmla="*/ 205 h 541"/>
                <a:gd name="T56" fmla="*/ 61 w 2066"/>
                <a:gd name="T57" fmla="*/ 240 h 541"/>
                <a:gd name="T58" fmla="*/ 28 w 2066"/>
                <a:gd name="T59" fmla="*/ 308 h 541"/>
                <a:gd name="T60" fmla="*/ 31 w 2066"/>
                <a:gd name="T61" fmla="*/ 391 h 541"/>
                <a:gd name="T62" fmla="*/ 103 w 2066"/>
                <a:gd name="T63" fmla="*/ 464 h 541"/>
                <a:gd name="T64" fmla="*/ 232 w 2066"/>
                <a:gd name="T65" fmla="*/ 507 h 541"/>
                <a:gd name="T66" fmla="*/ 404 w 2066"/>
                <a:gd name="T67" fmla="*/ 493 h 541"/>
                <a:gd name="T68" fmla="*/ 532 w 2066"/>
                <a:gd name="T69" fmla="*/ 447 h 541"/>
                <a:gd name="T70" fmla="*/ 647 w 2066"/>
                <a:gd name="T71" fmla="*/ 393 h 541"/>
                <a:gd name="T72" fmla="*/ 772 w 2066"/>
                <a:gd name="T73" fmla="*/ 330 h 541"/>
                <a:gd name="T74" fmla="*/ 902 w 2066"/>
                <a:gd name="T75" fmla="*/ 261 h 541"/>
                <a:gd name="T76" fmla="*/ 1034 w 2066"/>
                <a:gd name="T77" fmla="*/ 192 h 541"/>
                <a:gd name="T78" fmla="*/ 1164 w 2066"/>
                <a:gd name="T79" fmla="*/ 126 h 541"/>
                <a:gd name="T80" fmla="*/ 1292 w 2066"/>
                <a:gd name="T81" fmla="*/ 69 h 541"/>
                <a:gd name="T82" fmla="*/ 1411 w 2066"/>
                <a:gd name="T83" fmla="*/ 24 h 541"/>
                <a:gd name="T84" fmla="*/ 1546 w 2066"/>
                <a:gd name="T85" fmla="*/ 0 h 541"/>
                <a:gd name="T86" fmla="*/ 1746 w 2066"/>
                <a:gd name="T87" fmla="*/ 11 h 541"/>
                <a:gd name="T88" fmla="*/ 1943 w 2066"/>
                <a:gd name="T89" fmla="*/ 69 h 541"/>
                <a:gd name="T90" fmla="*/ 2059 w 2066"/>
                <a:gd name="T91" fmla="*/ 184 h 541"/>
                <a:gd name="T92" fmla="*/ 2038 w 2066"/>
                <a:gd name="T93" fmla="*/ 322 h 541"/>
                <a:gd name="T94" fmla="*/ 1917 w 2066"/>
                <a:gd name="T95" fmla="*/ 395 h 541"/>
                <a:gd name="T96" fmla="*/ 1741 w 2066"/>
                <a:gd name="T97" fmla="*/ 414 h 541"/>
                <a:gd name="T98" fmla="*/ 1550 w 2066"/>
                <a:gd name="T99" fmla="*/ 395 h 541"/>
                <a:gd name="T100" fmla="*/ 1443 w 2066"/>
                <a:gd name="T101" fmla="*/ 369 h 541"/>
                <a:gd name="T102" fmla="*/ 1352 w 2066"/>
                <a:gd name="T103" fmla="*/ 338 h 541"/>
                <a:gd name="T104" fmla="*/ 1253 w 2066"/>
                <a:gd name="T105" fmla="*/ 297 h 541"/>
                <a:gd name="T106" fmla="*/ 1148 w 2066"/>
                <a:gd name="T107" fmla="*/ 250 h 5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6"/>
                <a:gd name="T163" fmla="*/ 0 h 541"/>
                <a:gd name="T164" fmla="*/ 2066 w 2066"/>
                <a:gd name="T165" fmla="*/ 541 h 5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6" h="541">
                  <a:moveTo>
                    <a:pt x="1139" y="222"/>
                  </a:moveTo>
                  <a:lnTo>
                    <a:pt x="1169" y="237"/>
                  </a:lnTo>
                  <a:lnTo>
                    <a:pt x="1199" y="251"/>
                  </a:lnTo>
                  <a:lnTo>
                    <a:pt x="1230" y="265"/>
                  </a:lnTo>
                  <a:lnTo>
                    <a:pt x="1261" y="278"/>
                  </a:lnTo>
                  <a:lnTo>
                    <a:pt x="1293" y="291"/>
                  </a:lnTo>
                  <a:lnTo>
                    <a:pt x="1327" y="304"/>
                  </a:lnTo>
                  <a:lnTo>
                    <a:pt x="1360" y="315"/>
                  </a:lnTo>
                  <a:lnTo>
                    <a:pt x="1393" y="327"/>
                  </a:lnTo>
                  <a:lnTo>
                    <a:pt x="1428" y="337"/>
                  </a:lnTo>
                  <a:lnTo>
                    <a:pt x="1464" y="348"/>
                  </a:lnTo>
                  <a:lnTo>
                    <a:pt x="1499" y="357"/>
                  </a:lnTo>
                  <a:lnTo>
                    <a:pt x="1536" y="365"/>
                  </a:lnTo>
                  <a:lnTo>
                    <a:pt x="1573" y="372"/>
                  </a:lnTo>
                  <a:lnTo>
                    <a:pt x="1612" y="378"/>
                  </a:lnTo>
                  <a:lnTo>
                    <a:pt x="1650" y="383"/>
                  </a:lnTo>
                  <a:lnTo>
                    <a:pt x="1691" y="388"/>
                  </a:lnTo>
                  <a:lnTo>
                    <a:pt x="1759" y="390"/>
                  </a:lnTo>
                  <a:lnTo>
                    <a:pt x="1821" y="387"/>
                  </a:lnTo>
                  <a:lnTo>
                    <a:pt x="1876" y="376"/>
                  </a:lnTo>
                  <a:lnTo>
                    <a:pt x="1924" y="360"/>
                  </a:lnTo>
                  <a:lnTo>
                    <a:pt x="1965" y="340"/>
                  </a:lnTo>
                  <a:lnTo>
                    <a:pt x="1997" y="315"/>
                  </a:lnTo>
                  <a:lnTo>
                    <a:pt x="2020" y="288"/>
                  </a:lnTo>
                  <a:lnTo>
                    <a:pt x="2035" y="258"/>
                  </a:lnTo>
                  <a:lnTo>
                    <a:pt x="2038" y="227"/>
                  </a:lnTo>
                  <a:lnTo>
                    <a:pt x="2033" y="195"/>
                  </a:lnTo>
                  <a:lnTo>
                    <a:pt x="2015" y="164"/>
                  </a:lnTo>
                  <a:lnTo>
                    <a:pt x="1988" y="133"/>
                  </a:lnTo>
                  <a:lnTo>
                    <a:pt x="1946" y="106"/>
                  </a:lnTo>
                  <a:lnTo>
                    <a:pt x="1893" y="80"/>
                  </a:lnTo>
                  <a:lnTo>
                    <a:pt x="1828" y="57"/>
                  </a:lnTo>
                  <a:lnTo>
                    <a:pt x="1748" y="40"/>
                  </a:lnTo>
                  <a:lnTo>
                    <a:pt x="1709" y="34"/>
                  </a:lnTo>
                  <a:lnTo>
                    <a:pt x="1670" y="31"/>
                  </a:lnTo>
                  <a:lnTo>
                    <a:pt x="1631" y="31"/>
                  </a:lnTo>
                  <a:lnTo>
                    <a:pt x="1593" y="32"/>
                  </a:lnTo>
                  <a:lnTo>
                    <a:pt x="1555" y="36"/>
                  </a:lnTo>
                  <a:lnTo>
                    <a:pt x="1517" y="42"/>
                  </a:lnTo>
                  <a:lnTo>
                    <a:pt x="1480" y="50"/>
                  </a:lnTo>
                  <a:lnTo>
                    <a:pt x="1443" y="61"/>
                  </a:lnTo>
                  <a:lnTo>
                    <a:pt x="1406" y="72"/>
                  </a:lnTo>
                  <a:lnTo>
                    <a:pt x="1369" y="86"/>
                  </a:lnTo>
                  <a:lnTo>
                    <a:pt x="1332" y="100"/>
                  </a:lnTo>
                  <a:lnTo>
                    <a:pt x="1296" y="116"/>
                  </a:lnTo>
                  <a:lnTo>
                    <a:pt x="1259" y="134"/>
                  </a:lnTo>
                  <a:lnTo>
                    <a:pt x="1222" y="153"/>
                  </a:lnTo>
                  <a:lnTo>
                    <a:pt x="1184" y="171"/>
                  </a:lnTo>
                  <a:lnTo>
                    <a:pt x="1147" y="192"/>
                  </a:lnTo>
                  <a:lnTo>
                    <a:pt x="1110" y="213"/>
                  </a:lnTo>
                  <a:lnTo>
                    <a:pt x="1072" y="235"/>
                  </a:lnTo>
                  <a:lnTo>
                    <a:pt x="1034" y="257"/>
                  </a:lnTo>
                  <a:lnTo>
                    <a:pt x="995" y="278"/>
                  </a:lnTo>
                  <a:lnTo>
                    <a:pt x="957" y="300"/>
                  </a:lnTo>
                  <a:lnTo>
                    <a:pt x="918" y="323"/>
                  </a:lnTo>
                  <a:lnTo>
                    <a:pt x="878" y="345"/>
                  </a:lnTo>
                  <a:lnTo>
                    <a:pt x="837" y="367"/>
                  </a:lnTo>
                  <a:lnTo>
                    <a:pt x="796" y="389"/>
                  </a:lnTo>
                  <a:lnTo>
                    <a:pt x="754" y="410"/>
                  </a:lnTo>
                  <a:lnTo>
                    <a:pt x="712" y="431"/>
                  </a:lnTo>
                  <a:lnTo>
                    <a:pt x="669" y="450"/>
                  </a:lnTo>
                  <a:lnTo>
                    <a:pt x="625" y="469"/>
                  </a:lnTo>
                  <a:lnTo>
                    <a:pt x="580" y="487"/>
                  </a:lnTo>
                  <a:lnTo>
                    <a:pt x="534" y="504"/>
                  </a:lnTo>
                  <a:lnTo>
                    <a:pt x="488" y="519"/>
                  </a:lnTo>
                  <a:lnTo>
                    <a:pt x="451" y="529"/>
                  </a:lnTo>
                  <a:lnTo>
                    <a:pt x="413" y="535"/>
                  </a:lnTo>
                  <a:lnTo>
                    <a:pt x="373" y="540"/>
                  </a:lnTo>
                  <a:lnTo>
                    <a:pt x="334" y="541"/>
                  </a:lnTo>
                  <a:lnTo>
                    <a:pt x="294" y="540"/>
                  </a:lnTo>
                  <a:lnTo>
                    <a:pt x="253" y="535"/>
                  </a:lnTo>
                  <a:lnTo>
                    <a:pt x="215" y="529"/>
                  </a:lnTo>
                  <a:lnTo>
                    <a:pt x="179" y="520"/>
                  </a:lnTo>
                  <a:lnTo>
                    <a:pt x="143" y="509"/>
                  </a:lnTo>
                  <a:lnTo>
                    <a:pt x="111" y="495"/>
                  </a:lnTo>
                  <a:lnTo>
                    <a:pt x="82" y="479"/>
                  </a:lnTo>
                  <a:lnTo>
                    <a:pt x="56" y="462"/>
                  </a:lnTo>
                  <a:lnTo>
                    <a:pt x="35" y="441"/>
                  </a:lnTo>
                  <a:lnTo>
                    <a:pt x="18" y="419"/>
                  </a:lnTo>
                  <a:lnTo>
                    <a:pt x="7" y="395"/>
                  </a:lnTo>
                  <a:lnTo>
                    <a:pt x="1" y="369"/>
                  </a:lnTo>
                  <a:lnTo>
                    <a:pt x="0" y="344"/>
                  </a:lnTo>
                  <a:lnTo>
                    <a:pt x="2" y="319"/>
                  </a:lnTo>
                  <a:lnTo>
                    <a:pt x="7" y="296"/>
                  </a:lnTo>
                  <a:lnTo>
                    <a:pt x="14" y="275"/>
                  </a:lnTo>
                  <a:lnTo>
                    <a:pt x="24" y="255"/>
                  </a:lnTo>
                  <a:lnTo>
                    <a:pt x="37" y="237"/>
                  </a:lnTo>
                  <a:lnTo>
                    <a:pt x="53" y="222"/>
                  </a:lnTo>
                  <a:lnTo>
                    <a:pt x="71" y="208"/>
                  </a:lnTo>
                  <a:lnTo>
                    <a:pt x="93" y="197"/>
                  </a:lnTo>
                  <a:lnTo>
                    <a:pt x="117" y="189"/>
                  </a:lnTo>
                  <a:lnTo>
                    <a:pt x="145" y="183"/>
                  </a:lnTo>
                  <a:lnTo>
                    <a:pt x="175" y="180"/>
                  </a:lnTo>
                  <a:lnTo>
                    <a:pt x="208" y="180"/>
                  </a:lnTo>
                  <a:lnTo>
                    <a:pt x="244" y="185"/>
                  </a:lnTo>
                  <a:lnTo>
                    <a:pt x="283" y="192"/>
                  </a:lnTo>
                  <a:lnTo>
                    <a:pt x="326" y="202"/>
                  </a:lnTo>
                  <a:lnTo>
                    <a:pt x="339" y="212"/>
                  </a:lnTo>
                  <a:lnTo>
                    <a:pt x="346" y="220"/>
                  </a:lnTo>
                  <a:lnTo>
                    <a:pt x="347" y="228"/>
                  </a:lnTo>
                  <a:lnTo>
                    <a:pt x="344" y="233"/>
                  </a:lnTo>
                  <a:lnTo>
                    <a:pt x="337" y="236"/>
                  </a:lnTo>
                  <a:lnTo>
                    <a:pt x="327" y="236"/>
                  </a:lnTo>
                  <a:lnTo>
                    <a:pt x="314" y="232"/>
                  </a:lnTo>
                  <a:lnTo>
                    <a:pt x="299" y="223"/>
                  </a:lnTo>
                  <a:lnTo>
                    <a:pt x="267" y="214"/>
                  </a:lnTo>
                  <a:lnTo>
                    <a:pt x="237" y="208"/>
                  </a:lnTo>
                  <a:lnTo>
                    <a:pt x="211" y="204"/>
                  </a:lnTo>
                  <a:lnTo>
                    <a:pt x="184" y="200"/>
                  </a:lnTo>
                  <a:lnTo>
                    <a:pt x="161" y="200"/>
                  </a:lnTo>
                  <a:lnTo>
                    <a:pt x="141" y="201"/>
                  </a:lnTo>
                  <a:lnTo>
                    <a:pt x="121" y="205"/>
                  </a:lnTo>
                  <a:lnTo>
                    <a:pt x="103" y="210"/>
                  </a:lnTo>
                  <a:lnTo>
                    <a:pt x="88" y="218"/>
                  </a:lnTo>
                  <a:lnTo>
                    <a:pt x="74" y="228"/>
                  </a:lnTo>
                  <a:lnTo>
                    <a:pt x="61" y="240"/>
                  </a:lnTo>
                  <a:lnTo>
                    <a:pt x="51" y="254"/>
                  </a:lnTo>
                  <a:lnTo>
                    <a:pt x="41" y="269"/>
                  </a:lnTo>
                  <a:lnTo>
                    <a:pt x="33" y="288"/>
                  </a:lnTo>
                  <a:lnTo>
                    <a:pt x="28" y="308"/>
                  </a:lnTo>
                  <a:lnTo>
                    <a:pt x="23" y="330"/>
                  </a:lnTo>
                  <a:lnTo>
                    <a:pt x="21" y="350"/>
                  </a:lnTo>
                  <a:lnTo>
                    <a:pt x="24" y="371"/>
                  </a:lnTo>
                  <a:lnTo>
                    <a:pt x="31" y="391"/>
                  </a:lnTo>
                  <a:lnTo>
                    <a:pt x="43" y="411"/>
                  </a:lnTo>
                  <a:lnTo>
                    <a:pt x="59" y="431"/>
                  </a:lnTo>
                  <a:lnTo>
                    <a:pt x="78" y="448"/>
                  </a:lnTo>
                  <a:lnTo>
                    <a:pt x="103" y="464"/>
                  </a:lnTo>
                  <a:lnTo>
                    <a:pt x="130" y="479"/>
                  </a:lnTo>
                  <a:lnTo>
                    <a:pt x="160" y="490"/>
                  </a:lnTo>
                  <a:lnTo>
                    <a:pt x="195" y="500"/>
                  </a:lnTo>
                  <a:lnTo>
                    <a:pt x="232" y="507"/>
                  </a:lnTo>
                  <a:lnTo>
                    <a:pt x="271" y="509"/>
                  </a:lnTo>
                  <a:lnTo>
                    <a:pt x="313" y="508"/>
                  </a:lnTo>
                  <a:lnTo>
                    <a:pt x="357" y="503"/>
                  </a:lnTo>
                  <a:lnTo>
                    <a:pt x="404" y="493"/>
                  </a:lnTo>
                  <a:lnTo>
                    <a:pt x="453" y="478"/>
                  </a:lnTo>
                  <a:lnTo>
                    <a:pt x="478" y="469"/>
                  </a:lnTo>
                  <a:lnTo>
                    <a:pt x="504" y="458"/>
                  </a:lnTo>
                  <a:lnTo>
                    <a:pt x="532" y="447"/>
                  </a:lnTo>
                  <a:lnTo>
                    <a:pt x="560" y="434"/>
                  </a:lnTo>
                  <a:lnTo>
                    <a:pt x="589" y="421"/>
                  </a:lnTo>
                  <a:lnTo>
                    <a:pt x="617" y="408"/>
                  </a:lnTo>
                  <a:lnTo>
                    <a:pt x="647" y="393"/>
                  </a:lnTo>
                  <a:lnTo>
                    <a:pt x="677" y="378"/>
                  </a:lnTo>
                  <a:lnTo>
                    <a:pt x="708" y="363"/>
                  </a:lnTo>
                  <a:lnTo>
                    <a:pt x="739" y="346"/>
                  </a:lnTo>
                  <a:lnTo>
                    <a:pt x="772" y="330"/>
                  </a:lnTo>
                  <a:lnTo>
                    <a:pt x="804" y="313"/>
                  </a:lnTo>
                  <a:lnTo>
                    <a:pt x="836" y="296"/>
                  </a:lnTo>
                  <a:lnTo>
                    <a:pt x="868" y="278"/>
                  </a:lnTo>
                  <a:lnTo>
                    <a:pt x="902" y="261"/>
                  </a:lnTo>
                  <a:lnTo>
                    <a:pt x="934" y="244"/>
                  </a:lnTo>
                  <a:lnTo>
                    <a:pt x="967" y="227"/>
                  </a:lnTo>
                  <a:lnTo>
                    <a:pt x="1001" y="209"/>
                  </a:lnTo>
                  <a:lnTo>
                    <a:pt x="1034" y="192"/>
                  </a:lnTo>
                  <a:lnTo>
                    <a:pt x="1066" y="175"/>
                  </a:lnTo>
                  <a:lnTo>
                    <a:pt x="1100" y="159"/>
                  </a:lnTo>
                  <a:lnTo>
                    <a:pt x="1132" y="142"/>
                  </a:lnTo>
                  <a:lnTo>
                    <a:pt x="1164" y="126"/>
                  </a:lnTo>
                  <a:lnTo>
                    <a:pt x="1197" y="111"/>
                  </a:lnTo>
                  <a:lnTo>
                    <a:pt x="1229" y="96"/>
                  </a:lnTo>
                  <a:lnTo>
                    <a:pt x="1261" y="83"/>
                  </a:lnTo>
                  <a:lnTo>
                    <a:pt x="1292" y="69"/>
                  </a:lnTo>
                  <a:lnTo>
                    <a:pt x="1322" y="56"/>
                  </a:lnTo>
                  <a:lnTo>
                    <a:pt x="1353" y="44"/>
                  </a:lnTo>
                  <a:lnTo>
                    <a:pt x="1382" y="33"/>
                  </a:lnTo>
                  <a:lnTo>
                    <a:pt x="1411" y="24"/>
                  </a:lnTo>
                  <a:lnTo>
                    <a:pt x="1440" y="15"/>
                  </a:lnTo>
                  <a:lnTo>
                    <a:pt x="1468" y="8"/>
                  </a:lnTo>
                  <a:lnTo>
                    <a:pt x="1504" y="3"/>
                  </a:lnTo>
                  <a:lnTo>
                    <a:pt x="1546" y="0"/>
                  </a:lnTo>
                  <a:lnTo>
                    <a:pt x="1592" y="0"/>
                  </a:lnTo>
                  <a:lnTo>
                    <a:pt x="1641" y="1"/>
                  </a:lnTo>
                  <a:lnTo>
                    <a:pt x="1693" y="4"/>
                  </a:lnTo>
                  <a:lnTo>
                    <a:pt x="1746" y="11"/>
                  </a:lnTo>
                  <a:lnTo>
                    <a:pt x="1798" y="20"/>
                  </a:lnTo>
                  <a:lnTo>
                    <a:pt x="1850" y="33"/>
                  </a:lnTo>
                  <a:lnTo>
                    <a:pt x="1898" y="49"/>
                  </a:lnTo>
                  <a:lnTo>
                    <a:pt x="1943" y="69"/>
                  </a:lnTo>
                  <a:lnTo>
                    <a:pt x="1982" y="92"/>
                  </a:lnTo>
                  <a:lnTo>
                    <a:pt x="2015" y="118"/>
                  </a:lnTo>
                  <a:lnTo>
                    <a:pt x="2041" y="149"/>
                  </a:lnTo>
                  <a:lnTo>
                    <a:pt x="2059" y="184"/>
                  </a:lnTo>
                  <a:lnTo>
                    <a:pt x="2066" y="224"/>
                  </a:lnTo>
                  <a:lnTo>
                    <a:pt x="2064" y="262"/>
                  </a:lnTo>
                  <a:lnTo>
                    <a:pt x="2055" y="295"/>
                  </a:lnTo>
                  <a:lnTo>
                    <a:pt x="2038" y="322"/>
                  </a:lnTo>
                  <a:lnTo>
                    <a:pt x="2015" y="346"/>
                  </a:lnTo>
                  <a:lnTo>
                    <a:pt x="1988" y="367"/>
                  </a:lnTo>
                  <a:lnTo>
                    <a:pt x="1954" y="382"/>
                  </a:lnTo>
                  <a:lnTo>
                    <a:pt x="1917" y="395"/>
                  </a:lnTo>
                  <a:lnTo>
                    <a:pt x="1877" y="404"/>
                  </a:lnTo>
                  <a:lnTo>
                    <a:pt x="1833" y="410"/>
                  </a:lnTo>
                  <a:lnTo>
                    <a:pt x="1789" y="413"/>
                  </a:lnTo>
                  <a:lnTo>
                    <a:pt x="1741" y="414"/>
                  </a:lnTo>
                  <a:lnTo>
                    <a:pt x="1693" y="412"/>
                  </a:lnTo>
                  <a:lnTo>
                    <a:pt x="1645" y="409"/>
                  </a:lnTo>
                  <a:lnTo>
                    <a:pt x="1597" y="402"/>
                  </a:lnTo>
                  <a:lnTo>
                    <a:pt x="1550" y="395"/>
                  </a:lnTo>
                  <a:lnTo>
                    <a:pt x="1505" y="386"/>
                  </a:lnTo>
                  <a:lnTo>
                    <a:pt x="1486" y="381"/>
                  </a:lnTo>
                  <a:lnTo>
                    <a:pt x="1465" y="375"/>
                  </a:lnTo>
                  <a:lnTo>
                    <a:pt x="1443" y="369"/>
                  </a:lnTo>
                  <a:lnTo>
                    <a:pt x="1421" y="363"/>
                  </a:lnTo>
                  <a:lnTo>
                    <a:pt x="1399" y="356"/>
                  </a:lnTo>
                  <a:lnTo>
                    <a:pt x="1376" y="346"/>
                  </a:lnTo>
                  <a:lnTo>
                    <a:pt x="1352" y="338"/>
                  </a:lnTo>
                  <a:lnTo>
                    <a:pt x="1328" y="328"/>
                  </a:lnTo>
                  <a:lnTo>
                    <a:pt x="1303" y="319"/>
                  </a:lnTo>
                  <a:lnTo>
                    <a:pt x="1278" y="308"/>
                  </a:lnTo>
                  <a:lnTo>
                    <a:pt x="1253" y="297"/>
                  </a:lnTo>
                  <a:lnTo>
                    <a:pt x="1227" y="285"/>
                  </a:lnTo>
                  <a:lnTo>
                    <a:pt x="1201" y="274"/>
                  </a:lnTo>
                  <a:lnTo>
                    <a:pt x="1175" y="262"/>
                  </a:lnTo>
                  <a:lnTo>
                    <a:pt x="1148" y="250"/>
                  </a:lnTo>
                  <a:lnTo>
                    <a:pt x="1122" y="237"/>
                  </a:lnTo>
                  <a:lnTo>
                    <a:pt x="1139" y="22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2"/>
                </a:solidFill>
              </a:rPr>
              <a:t>В системе профилактической деятельности школы  выделяют  два направления</a:t>
            </a:r>
          </a:p>
        </p:txBody>
      </p:sp>
      <p:sp>
        <p:nvSpPr>
          <p:cNvPr id="25605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25606" name="Rectangle 6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меры общей профилактики, обеспечивающие вовлечение всех учащихся в жизнь школы; 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меры специальной профилактики, состоящие в выявлении учащихся, нуждающихся в особом педагогическом внимании, и проведении работы с ними на индивидуальном уровне.</a:t>
            </a:r>
          </a:p>
        </p:txBody>
      </p:sp>
      <p:pic>
        <p:nvPicPr>
          <p:cNvPr id="25607" name="Picture 7" descr="P80708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4032250" cy="4464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E65E28"/>
                </a:solidFill>
              </a:rPr>
              <a:t>План единого дня профилактики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smtClean="0"/>
              <a:t>1. Игра «Что объединят всех детей планеты»</a:t>
            </a:r>
          </a:p>
          <a:p>
            <a:r>
              <a:rPr lang="ru-RU" sz="2400" smtClean="0"/>
              <a:t>2. Правовая игра «Мой взгляд»</a:t>
            </a:r>
          </a:p>
          <a:p>
            <a:r>
              <a:rPr lang="ru-RU" sz="2400" smtClean="0"/>
              <a:t>3. Психологическая ролевая игра «Поверь в себя»</a:t>
            </a:r>
          </a:p>
          <a:p>
            <a:r>
              <a:rPr lang="ru-RU" sz="2400" smtClean="0"/>
              <a:t>4.Общешкольное родительское собрание «Чтобы достойно жить»</a:t>
            </a:r>
          </a:p>
          <a:p>
            <a:r>
              <a:rPr lang="ru-RU" sz="2400" smtClean="0"/>
              <a:t>5. Флешмоб «Мы выбираем жизнь!»</a:t>
            </a:r>
          </a:p>
        </p:txBody>
      </p:sp>
      <p:pic>
        <p:nvPicPr>
          <p:cNvPr id="28676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72182">
            <a:off x="755650" y="4508500"/>
            <a:ext cx="1828800" cy="1371600"/>
          </a:xfrm>
          <a:prstGeom prst="rect">
            <a:avLst/>
          </a:prstGeom>
          <a:noFill/>
        </p:spPr>
      </p:pic>
      <p:pic>
        <p:nvPicPr>
          <p:cNvPr id="28677" name="Picture 5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221163"/>
            <a:ext cx="2881312" cy="2160587"/>
          </a:xfrm>
          <a:prstGeom prst="rect">
            <a:avLst/>
          </a:prstGeom>
          <a:noFill/>
        </p:spPr>
      </p:pic>
      <p:pic>
        <p:nvPicPr>
          <p:cNvPr id="28678" name="Picture 6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1820">
            <a:off x="6443663" y="4652963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85750" y="2571750"/>
            <a:ext cx="8229600" cy="1143000"/>
          </a:xfrm>
        </p:spPr>
        <p:txBody>
          <a:bodyPr/>
          <a:lstStyle/>
          <a:p>
            <a:pPr algn="l"/>
            <a:r>
              <a:rPr lang="ru-RU" sz="2800" b="1" smtClean="0">
                <a:latin typeface="Times New Roman" pitchFamily="18" charset="0"/>
              </a:rPr>
              <a:t>Игра «Что объединяет всех детей планеты»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Игра объединяет и помогает увидеть сходства всех детей независимо от национальности и пола, этнической группы.</a:t>
            </a:r>
            <a:r>
              <a:rPr lang="ru-RU" sz="1800" b="1" smtClean="0">
                <a:latin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mtClean="0"/>
              <a:t> 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1000125" y="285750"/>
            <a:ext cx="7929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Calibri" pitchFamily="34" charset="0"/>
              </a:rPr>
              <a:t>Нет никакого извинения проступку, даже если сделаешь его ради друга. </a:t>
            </a:r>
          </a:p>
          <a:p>
            <a:pPr algn="r"/>
            <a:r>
              <a:rPr lang="ru-RU" sz="3200" b="1" i="1">
                <a:solidFill>
                  <a:srgbClr val="1B06BA"/>
                </a:solidFill>
                <a:latin typeface="Calibri" pitchFamily="34" charset="0"/>
              </a:rPr>
              <a:t>Марк Туллий Цицерон</a:t>
            </a:r>
          </a:p>
        </p:txBody>
      </p:sp>
      <p:pic>
        <p:nvPicPr>
          <p:cNvPr id="18446" name="Picture 14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10035">
            <a:off x="684213" y="4076700"/>
            <a:ext cx="2584450" cy="1938338"/>
          </a:xfrm>
          <a:prstGeom prst="rect">
            <a:avLst/>
          </a:prstGeom>
          <a:noFill/>
        </p:spPr>
      </p:pic>
      <p:pic>
        <p:nvPicPr>
          <p:cNvPr id="18447" name="Picture 15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66978">
            <a:off x="4427538" y="4005263"/>
            <a:ext cx="2981325" cy="2236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229600" cy="1143000"/>
          </a:xfrm>
        </p:spPr>
        <p:txBody>
          <a:bodyPr/>
          <a:lstStyle/>
          <a:p>
            <a:pPr algn="l"/>
            <a:r>
              <a:rPr lang="ru-RU" sz="3200" b="1" smtClean="0">
                <a:latin typeface="Times New Roman" pitchFamily="18" charset="0"/>
              </a:rPr>
              <a:t>               Правовая игра «Мой взгляд»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Во время игры дети учатся находить пути решения в критических ситуациях.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857250" y="571500"/>
            <a:ext cx="80724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Calibri" pitchFamily="34" charset="0"/>
              </a:rPr>
              <a:t>«Живи в мире с другими людьми, сражайся со своими пороками»</a:t>
            </a:r>
          </a:p>
          <a:p>
            <a:pPr algn="r"/>
            <a:endParaRPr lang="ru-RU" sz="3600" b="1" i="1">
              <a:solidFill>
                <a:srgbClr val="1B06BA"/>
              </a:solidFill>
              <a:latin typeface="Calibri" pitchFamily="34" charset="0"/>
            </a:endParaRPr>
          </a:p>
        </p:txBody>
      </p:sp>
      <p:pic>
        <p:nvPicPr>
          <p:cNvPr id="20485" name="Picture 5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365625"/>
            <a:ext cx="2665412" cy="1998663"/>
          </a:xfrm>
          <a:prstGeom prst="rect">
            <a:avLst/>
          </a:prstGeom>
          <a:noFill/>
        </p:spPr>
      </p:pic>
      <p:pic>
        <p:nvPicPr>
          <p:cNvPr id="20486" name="Picture 6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068638"/>
            <a:ext cx="3197225" cy="239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E65E28"/>
                </a:solidFill>
                <a:latin typeface="Times New Roman" pitchFamily="18" charset="0"/>
              </a:rPr>
              <a:t>«У того, кто решит изучить все законы, не останется времени их нарушать.»</a:t>
            </a:r>
            <a:br>
              <a:rPr lang="ru-RU" sz="3200" b="1" i="1" smtClean="0">
                <a:solidFill>
                  <a:srgbClr val="E65E28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E65E28"/>
                </a:solidFill>
                <a:latin typeface="Times New Roman" pitchFamily="18" charset="0"/>
              </a:rPr>
              <a:t>                                                          И.В. Гете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/>
              <a:t>Психологическая ролевая игра </a:t>
            </a:r>
          </a:p>
          <a:p>
            <a:pPr algn="ctr">
              <a:buFont typeface="Arial" charset="0"/>
              <a:buNone/>
            </a:pPr>
            <a:r>
              <a:rPr lang="ru-RU" b="1" smtClean="0"/>
              <a:t>«Поверь в себя»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Ролевая игра формирует позитивное отношение к жизни и здоровью; учит навыкам совместной работы.</a:t>
            </a:r>
          </a:p>
        </p:txBody>
      </p:sp>
      <p:pic>
        <p:nvPicPr>
          <p:cNvPr id="36869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644900"/>
            <a:ext cx="2519362" cy="1889125"/>
          </a:xfrm>
          <a:prstGeom prst="rect">
            <a:avLst/>
          </a:prstGeom>
          <a:noFill/>
        </p:spPr>
      </p:pic>
      <p:pic>
        <p:nvPicPr>
          <p:cNvPr id="36871" name="Picture 7" descr="1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187450" y="4076700"/>
            <a:ext cx="2592388" cy="2592388"/>
          </a:xfrm>
          <a:prstGeom prst="rect">
            <a:avLst/>
          </a:prstGeom>
          <a:noFill/>
        </p:spPr>
      </p:pic>
      <p:pic>
        <p:nvPicPr>
          <p:cNvPr id="5" name="Рисунок 4" descr="у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65" y="861115"/>
            <a:ext cx="993264" cy="155061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03C1E"/>
                </a:solidFill>
                <a:latin typeface="Times New Roman" pitchFamily="18" charset="0"/>
              </a:rPr>
              <a:t>Дом в котором уютно всем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/>
              <a:t>Общешкольное родительское собрание </a:t>
            </a:r>
          </a:p>
          <a:p>
            <a:pPr algn="ctr">
              <a:buFont typeface="Arial" charset="0"/>
              <a:buNone/>
            </a:pPr>
            <a:r>
              <a:rPr lang="ru-RU" sz="2800" b="1" smtClean="0"/>
              <a:t>«Чтобы достойно жить»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Решение родительского собрания:</a:t>
            </a:r>
          </a:p>
          <a:p>
            <a:pPr>
              <a:buFontTx/>
              <a:buChar char="-"/>
            </a:pPr>
            <a:r>
              <a:rPr lang="ru-RU" sz="2400" smtClean="0">
                <a:latin typeface="Times New Roman" pitchFamily="18" charset="0"/>
              </a:rPr>
              <a:t>Принимать ребёнка таким какой он есть и любить его;</a:t>
            </a:r>
          </a:p>
          <a:p>
            <a:pPr>
              <a:buFontTx/>
              <a:buChar char="-"/>
            </a:pPr>
            <a:r>
              <a:rPr lang="ru-RU" sz="2400" smtClean="0">
                <a:latin typeface="Times New Roman" pitchFamily="18" charset="0"/>
              </a:rPr>
              <a:t>Любить своего ребёнка и постоянно заботиться о нём;</a:t>
            </a:r>
          </a:p>
          <a:p>
            <a:pPr>
              <a:buFontTx/>
              <a:buChar char="-"/>
            </a:pPr>
            <a:r>
              <a:rPr lang="ru-RU" sz="2400" smtClean="0">
                <a:latin typeface="Times New Roman" pitchFamily="18" charset="0"/>
              </a:rPr>
              <a:t>Не допускать нарушения прав ребёнка в семье;</a:t>
            </a:r>
          </a:p>
          <a:p>
            <a:pPr>
              <a:buFontTx/>
              <a:buChar char="-"/>
            </a:pPr>
            <a:r>
              <a:rPr lang="ru-RU" sz="2400" smtClean="0">
                <a:latin typeface="Times New Roman" pitchFamily="18" charset="0"/>
              </a:rPr>
              <a:t>Наказание не должно вредить здоровью – ни физическому, не психическому.</a:t>
            </a:r>
          </a:p>
        </p:txBody>
      </p:sp>
      <p:pic>
        <p:nvPicPr>
          <p:cNvPr id="3789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868863"/>
            <a:ext cx="2303462" cy="172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F03C1E"/>
                </a:solidFill>
                <a:latin typeface="Times New Roman" pitchFamily="18" charset="0"/>
              </a:rPr>
              <a:t>Флешмоб «Мы выбираем жизнь</a:t>
            </a:r>
            <a:r>
              <a:rPr lang="ru-RU" i="1" smtClean="0">
                <a:solidFill>
                  <a:srgbClr val="F03C1E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38916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74930">
            <a:off x="701675" y="1516063"/>
            <a:ext cx="3024188" cy="2268537"/>
          </a:xfrm>
          <a:prstGeom prst="rect">
            <a:avLst/>
          </a:prstGeom>
          <a:noFill/>
        </p:spPr>
      </p:pic>
      <p:pic>
        <p:nvPicPr>
          <p:cNvPr id="38917" name="Picture 5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665288"/>
            <a:ext cx="2836863" cy="2127250"/>
          </a:xfrm>
          <a:prstGeom prst="rect">
            <a:avLst/>
          </a:prstGeom>
          <a:noFill/>
        </p:spPr>
      </p:pic>
      <p:pic>
        <p:nvPicPr>
          <p:cNvPr id="38918" name="Picture 6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573463"/>
            <a:ext cx="2549525" cy="1912937"/>
          </a:xfrm>
          <a:prstGeom prst="rect">
            <a:avLst/>
          </a:prstGeom>
          <a:noFill/>
        </p:spPr>
      </p:pic>
      <p:pic>
        <p:nvPicPr>
          <p:cNvPr id="38919" name="Picture 7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24511">
            <a:off x="4787900" y="4437063"/>
            <a:ext cx="2808288" cy="2105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sz="3200" b="1" i="1" smtClean="0">
                <a:solidFill>
                  <a:srgbClr val="E65E28"/>
                </a:solidFill>
                <a:latin typeface="Times New Roman" pitchFamily="18" charset="0"/>
              </a:rPr>
              <a:t>«У того, кто решит изучить все законы, не останется времени их нарушать.»</a:t>
            </a:r>
            <a:br>
              <a:rPr lang="ru-RU" sz="3200" b="1" i="1" smtClean="0">
                <a:solidFill>
                  <a:srgbClr val="E65E28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E65E28"/>
                </a:solidFill>
                <a:latin typeface="Times New Roman" pitchFamily="18" charset="0"/>
              </a:rPr>
              <a:t>                                                          И.В. Гете</a:t>
            </a:r>
          </a:p>
        </p:txBody>
      </p:sp>
      <p:pic>
        <p:nvPicPr>
          <p:cNvPr id="5" name="Рисунок 4" descr="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347" y="3176699"/>
            <a:ext cx="1905000" cy="297302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5" descr="Картинка 35 из 1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326" y="1957388"/>
            <a:ext cx="1904999" cy="29432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конституц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4961" y="1706563"/>
            <a:ext cx="1832802" cy="257176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4200000">
              <a:rot lat="20375999" lon="1938000" rev="20711998"/>
            </a:camera>
            <a:lightRig rig="soft" dir="t">
              <a:rot lat="0" lon="0" rev="0"/>
            </a:lightRig>
          </a:scene3d>
          <a:sp3d prstMaterial="metal">
            <a:bevelT w="203200" h="50800" prst="softRound"/>
          </a:sp3d>
        </p:spPr>
      </p:pic>
      <p:pic>
        <p:nvPicPr>
          <p:cNvPr id="7" name="Рисунок 6" descr="адм кодек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5958" y="4014794"/>
            <a:ext cx="1785950" cy="22860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800000">
              <a:rot lat="20699999" lon="2700000" rev="20399999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263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Arial</vt:lpstr>
      <vt:lpstr>Times New Roman</vt:lpstr>
      <vt:lpstr>Тема Office</vt:lpstr>
      <vt:lpstr>Единый день профилактики</vt:lpstr>
      <vt:lpstr>В системе профилактической деятельности школы  выделяют  два направления</vt:lpstr>
      <vt:lpstr>План единого дня профилактики</vt:lpstr>
      <vt:lpstr>Игра «Что объединяет всех детей планеты»  Игра объединяет и помогает увидеть сходства всех детей независимо от национальности и пола, этнической группы.  </vt:lpstr>
      <vt:lpstr>               Правовая игра «Мой взгляд» Во время игры дети учатся находить пути решения в критических ситуациях.</vt:lpstr>
      <vt:lpstr>«У того, кто решит изучить все законы, не останется времени их нарушать.»                                                           И.В. Гете</vt:lpstr>
      <vt:lpstr>Дом в котором уютно всем</vt:lpstr>
      <vt:lpstr>Флешмоб «Мы выбираем жизнь»</vt:lpstr>
      <vt:lpstr>«У того, кто решит изучить все законы, не останется времени их нарушать.»                                                           И.В. Гете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ПРОСТУПОК. ПРАВОНАРУШЕНИЕ. ПРЕСТУПЛЕНИЕ</dc:title>
  <dc:creator>Admin</dc:creator>
  <cp:lastModifiedBy>школа</cp:lastModifiedBy>
  <cp:revision>42</cp:revision>
  <dcterms:modified xsi:type="dcterms:W3CDTF">2016-04-29T13:02:20Z</dcterms:modified>
</cp:coreProperties>
</file>