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59" r:id="rId6"/>
    <p:sldId id="260" r:id="rId7"/>
    <p:sldId id="261" r:id="rId8"/>
    <p:sldId id="263" r:id="rId9"/>
    <p:sldId id="26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19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www.admtyumen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0040" y="1844824"/>
            <a:ext cx="8383960" cy="1470025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solidFill>
                  <a:schemeClr val="tx2"/>
                </a:solidFill>
                <a:latin typeface="+mn-lt"/>
              </a:rPr>
              <a:t>Портал </a:t>
            </a:r>
            <a:br>
              <a:rPr lang="ru-RU" sz="6600" b="1" dirty="0" smtClean="0">
                <a:solidFill>
                  <a:schemeClr val="tx2"/>
                </a:solidFill>
                <a:latin typeface="+mn-lt"/>
              </a:rPr>
            </a:br>
            <a:r>
              <a:rPr lang="ru-RU" sz="6600" b="1" dirty="0" smtClean="0">
                <a:solidFill>
                  <a:schemeClr val="tx2"/>
                </a:solidFill>
                <a:latin typeface="+mn-lt"/>
              </a:rPr>
              <a:t>«</a:t>
            </a:r>
            <a:r>
              <a:rPr lang="en-US" sz="6600" b="1" dirty="0" smtClean="0">
                <a:solidFill>
                  <a:schemeClr val="tx2"/>
                </a:solidFill>
                <a:latin typeface="+mn-lt"/>
              </a:rPr>
              <a:t>WEB</a:t>
            </a:r>
            <a:r>
              <a:rPr lang="ru-RU" sz="6600" b="1" dirty="0" smtClean="0">
                <a:solidFill>
                  <a:schemeClr val="tx2"/>
                </a:solidFill>
                <a:latin typeface="+mn-lt"/>
              </a:rPr>
              <a:t>-образование»</a:t>
            </a:r>
            <a:br>
              <a:rPr lang="ru-RU" sz="6600" b="1" dirty="0" smtClean="0">
                <a:solidFill>
                  <a:schemeClr val="tx2"/>
                </a:solidFill>
                <a:latin typeface="+mn-lt"/>
              </a:rPr>
            </a:br>
            <a:r>
              <a:rPr lang="en-US" sz="66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school.72to.ru</a:t>
            </a:r>
            <a:endParaRPr lang="ru-RU" sz="6600" b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683" y="202781"/>
            <a:ext cx="8229600" cy="1143000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latin typeface="+mn-lt"/>
              </a:rPr>
              <a:t>Интересные разделы</a:t>
            </a:r>
            <a:endParaRPr lang="ru-RU" sz="6000" b="1" dirty="0">
              <a:latin typeface="+mn-lt"/>
            </a:endParaRPr>
          </a:p>
        </p:txBody>
      </p:sp>
      <p:pic>
        <p:nvPicPr>
          <p:cNvPr id="2052" name="Picture 4" descr="C:\Users\Admin\Desktop\оценк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1856641"/>
            <a:ext cx="2754471" cy="792088"/>
          </a:xfrm>
          <a:prstGeom prst="rect">
            <a:avLst/>
          </a:prstGeom>
          <a:noFill/>
        </p:spPr>
      </p:pic>
      <p:pic>
        <p:nvPicPr>
          <p:cNvPr id="2054" name="Picture 6" descr="C:\Users\Admin\Desktop\домашнее задание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26336" y="2774065"/>
            <a:ext cx="3490913" cy="798951"/>
          </a:xfrm>
          <a:prstGeom prst="rect">
            <a:avLst/>
          </a:prstGeom>
          <a:noFill/>
        </p:spPr>
      </p:pic>
      <p:pic>
        <p:nvPicPr>
          <p:cNvPr id="2055" name="Picture 7" descr="C:\Users\Admin\Desktop\портфолио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509" y="2749119"/>
            <a:ext cx="2806980" cy="805102"/>
          </a:xfrm>
          <a:prstGeom prst="rect">
            <a:avLst/>
          </a:prstGeom>
          <a:noFill/>
        </p:spPr>
      </p:pic>
      <p:pic>
        <p:nvPicPr>
          <p:cNvPr id="2056" name="Picture 8" descr="C:\Users\Admin\Desktop\общение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12288" y="4759026"/>
            <a:ext cx="2808311" cy="830731"/>
          </a:xfrm>
          <a:prstGeom prst="rect">
            <a:avLst/>
          </a:prstGeom>
          <a:noFill/>
        </p:spPr>
      </p:pic>
      <p:pic>
        <p:nvPicPr>
          <p:cNvPr id="2058" name="Picture 10" descr="C:\Users\Admin\Desktop\доска объявлений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7690" y="3757481"/>
            <a:ext cx="3744416" cy="855207"/>
          </a:xfrm>
          <a:prstGeom prst="rect">
            <a:avLst/>
          </a:prstGeom>
          <a:noFill/>
        </p:spPr>
      </p:pic>
      <p:pic>
        <p:nvPicPr>
          <p:cNvPr id="2059" name="Picture 11" descr="C:\Users\Admin\Desktop\дневник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4032" y="1849836"/>
            <a:ext cx="2825840" cy="803210"/>
          </a:xfrm>
          <a:prstGeom prst="rect">
            <a:avLst/>
          </a:prstGeom>
          <a:noFill/>
        </p:spPr>
      </p:pic>
      <p:cxnSp>
        <p:nvCxnSpPr>
          <p:cNvPr id="15" name="Прямая соединительная линия 14"/>
          <p:cNvCxnSpPr/>
          <p:nvPr/>
        </p:nvCxnSpPr>
        <p:spPr>
          <a:xfrm>
            <a:off x="323528" y="2720736"/>
            <a:ext cx="82809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907704" y="3717032"/>
            <a:ext cx="67687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3203848" y="4653136"/>
            <a:ext cx="54726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3419872" y="5661248"/>
            <a:ext cx="53285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 descr="C:\Users\Admin\Desktop\расписание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75198" y="1857754"/>
            <a:ext cx="2736304" cy="7898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latin typeface="+mn-lt"/>
              </a:rPr>
              <a:t>КАК ВОЙТИ</a:t>
            </a:r>
            <a:endParaRPr lang="ru-RU" sz="6000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Admin\Desktop\стр. 2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72816"/>
            <a:ext cx="8482262" cy="4523691"/>
          </a:xfrm>
          <a:prstGeom prst="rect">
            <a:avLst/>
          </a:prstGeom>
          <a:noFill/>
        </p:spPr>
      </p:pic>
      <p:pic>
        <p:nvPicPr>
          <p:cNvPr id="4099" name="Picture 3" descr="C:\Users\Admin\Desktop\образование веб - коп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188640"/>
            <a:ext cx="1331175" cy="1728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084982"/>
          </a:xfrm>
        </p:spPr>
        <p:txBody>
          <a:bodyPr>
            <a:noAutofit/>
          </a:bodyPr>
          <a:lstStyle/>
          <a:p>
            <a:r>
              <a:rPr lang="ru-RU" sz="6000" b="1" dirty="0" smtClean="0"/>
              <a:t>Регистрация на портале</a:t>
            </a:r>
            <a:r>
              <a:rPr lang="en-US" sz="6000" b="1" dirty="0" smtClean="0"/>
              <a:t/>
            </a:r>
            <a:br>
              <a:rPr lang="en-US" sz="6000" b="1" dirty="0" smtClean="0"/>
            </a:br>
            <a:r>
              <a:rPr lang="ru-RU" sz="6000" b="1" dirty="0" smtClean="0"/>
              <a:t> </a:t>
            </a:r>
            <a:r>
              <a:rPr lang="en-US" sz="6000" b="1" dirty="0" smtClean="0"/>
              <a:t>gosuslugi.ru</a:t>
            </a:r>
            <a:endParaRPr lang="ru-RU" sz="6000" b="1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844824"/>
            <a:ext cx="4882676" cy="3312368"/>
          </a:xfrm>
        </p:spPr>
      </p:pic>
      <p:sp>
        <p:nvSpPr>
          <p:cNvPr id="7" name="TextBox 6"/>
          <p:cNvSpPr txBox="1"/>
          <p:nvPr/>
        </p:nvSpPr>
        <p:spPr>
          <a:xfrm>
            <a:off x="179512" y="2305035"/>
            <a:ext cx="417646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Инструкция по регистрации доступна на сайте </a:t>
            </a:r>
            <a:r>
              <a:rPr lang="en-US" sz="2800" dirty="0" smtClean="0"/>
              <a:t>admtyumen.ru </a:t>
            </a:r>
            <a:r>
              <a:rPr lang="ru-RU" sz="2800" dirty="0" smtClean="0"/>
              <a:t> в разделе «Для граждан»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411925" y="5229200"/>
            <a:ext cx="87129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Информационно-справочная служба по госуслугам Тюменской области </a:t>
            </a:r>
          </a:p>
          <a:p>
            <a:pPr algn="ctr"/>
            <a:r>
              <a:rPr lang="ru-RU" sz="2800" b="1" dirty="0" smtClean="0"/>
              <a:t>т.: 8-800-100-12-90</a:t>
            </a:r>
            <a:r>
              <a:rPr lang="ru-RU" sz="2800" dirty="0" smtClean="0"/>
              <a:t>. </a:t>
            </a:r>
            <a:r>
              <a:rPr lang="ru-RU" sz="2800" b="1" dirty="0" smtClean="0"/>
              <a:t>Звонок бесплатный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93314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Как работать с сервисами электронной школы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742" y="692696"/>
            <a:ext cx="9028516" cy="5078986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412776"/>
            <a:ext cx="8229600" cy="1143000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chemeClr val="tx2"/>
                </a:solidFill>
              </a:rPr>
              <a:t>Мобильное приложение</a:t>
            </a:r>
            <a:r>
              <a:rPr lang="ru-RU" sz="6600" b="1" dirty="0" smtClean="0">
                <a:solidFill>
                  <a:schemeClr val="tx2"/>
                </a:solidFill>
              </a:rPr>
              <a:t/>
            </a:r>
            <a:br>
              <a:rPr lang="ru-RU" sz="6600" b="1" dirty="0" smtClean="0">
                <a:solidFill>
                  <a:schemeClr val="tx2"/>
                </a:solidFill>
              </a:rPr>
            </a:br>
            <a:r>
              <a:rPr lang="ru-RU" sz="6600" b="1" dirty="0" smtClean="0">
                <a:solidFill>
                  <a:schemeClr val="accent2">
                    <a:lumMod val="75000"/>
                  </a:schemeClr>
                </a:solidFill>
              </a:rPr>
              <a:t>«Образование 72»</a:t>
            </a:r>
            <a:endParaRPr lang="ru-RU" sz="6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146" name="Picture 2" descr="C:\Users\Admin\Desktop\икон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1837" y="3068960"/>
            <a:ext cx="2600325" cy="2552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/>
              <a:t>ФУНКЦИОНАЛ</a:t>
            </a:r>
            <a:endParaRPr lang="ru-RU" sz="6000" b="1" dirty="0"/>
          </a:p>
        </p:txBody>
      </p:sp>
      <p:pic>
        <p:nvPicPr>
          <p:cNvPr id="5124" name="Picture 4" descr="C:\Users\Admin\Desktop\DqIKp0Ycu_c - копия - копия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84984" y="2790848"/>
            <a:ext cx="5688632" cy="1194613"/>
          </a:xfrm>
          <a:prstGeom prst="rect">
            <a:avLst/>
          </a:prstGeom>
          <a:noFill/>
        </p:spPr>
      </p:pic>
      <p:pic>
        <p:nvPicPr>
          <p:cNvPr id="5125" name="Picture 5" descr="C:\Users\Admin\Desktop\DqIKp0Ycu_c - коп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8520" y="3975692"/>
            <a:ext cx="5400600" cy="1080120"/>
          </a:xfrm>
          <a:prstGeom prst="rect">
            <a:avLst/>
          </a:prstGeom>
          <a:noFill/>
        </p:spPr>
      </p:pic>
      <p:pic>
        <p:nvPicPr>
          <p:cNvPr id="5127" name="Picture 7" descr="C:\Users\Admin\Desktop\DqIKp0Ycu_c - копия - копия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84984" y="1784273"/>
            <a:ext cx="5400600" cy="10261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581439" y="1257704"/>
            <a:ext cx="5239033" cy="137722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1581" y="-11527"/>
            <a:ext cx="8229600" cy="1143000"/>
          </a:xfrm>
        </p:spPr>
        <p:txBody>
          <a:bodyPr>
            <a:noAutofit/>
          </a:bodyPr>
          <a:lstStyle/>
          <a:p>
            <a:r>
              <a:rPr lang="ru-RU" b="1" dirty="0" smtClean="0">
                <a:latin typeface="+mn-lt"/>
              </a:rPr>
              <a:t>ДОПОЛНИТЕЛЬНЫЕ ФУНКЦИИ</a:t>
            </a:r>
            <a:endParaRPr lang="ru-RU" b="1" dirty="0"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55976" y="2954580"/>
            <a:ext cx="42484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С помощью мобильного приложения Вы сможете получать информацию о местонахождении  Вашего ребенка при активации </a:t>
            </a:r>
            <a:r>
              <a:rPr lang="ru-RU" sz="2800" dirty="0" err="1" smtClean="0"/>
              <a:t>геолокации</a:t>
            </a:r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133" y="1298615"/>
            <a:ext cx="1076325" cy="1295400"/>
          </a:xfrm>
          <a:prstGeom prst="rect">
            <a:avLst/>
          </a:prstGeom>
        </p:spPr>
      </p:pic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4554191" y="1528930"/>
            <a:ext cx="4536504" cy="7529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000" dirty="0" smtClean="0"/>
              <a:t>Местоположение</a:t>
            </a:r>
            <a:endParaRPr lang="ru-RU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20" y="1562885"/>
            <a:ext cx="2421121" cy="4307760"/>
          </a:xfrm>
          <a:prstGeom prst="rect">
            <a:avLst/>
          </a:prstGeom>
        </p:spPr>
      </p:pic>
      <p:cxnSp>
        <p:nvCxnSpPr>
          <p:cNvPr id="11" name="Прямая со стрелкой 10"/>
          <p:cNvCxnSpPr/>
          <p:nvPr/>
        </p:nvCxnSpPr>
        <p:spPr>
          <a:xfrm flipV="1">
            <a:off x="1619672" y="2634926"/>
            <a:ext cx="1961767" cy="434034"/>
          </a:xfrm>
          <a:prstGeom prst="straightConnector1">
            <a:avLst/>
          </a:prstGeom>
          <a:ln w="28575">
            <a:solidFill>
              <a:srgbClr val="F01924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6" name="Picture 3" descr="C:\Users\Admin\Desktop\образование веб - копия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53341" y="4293408"/>
            <a:ext cx="1853040" cy="2405701"/>
          </a:xfrm>
          <a:prstGeom prst="rect">
            <a:avLst/>
          </a:prstGeom>
          <a:noFill/>
          <a:effectLst>
            <a:outerShdw sx="1000" sy="1000" algn="ctr" rotWithShape="0">
              <a:srgbClr val="000000"/>
            </a:outerShdw>
            <a:reflection endPos="0" dist="508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90872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032889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hlinkClick r:id="rId2"/>
              </a:rPr>
              <a:t>www.admtyumen.ru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раздел «Для граждан»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332025"/>
            <a:ext cx="3024336" cy="303125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298651"/>
            <a:ext cx="3111939" cy="31546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73224" y="2539937"/>
            <a:ext cx="3466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Ссылка для скачивания на </a:t>
            </a:r>
            <a:r>
              <a:rPr lang="en-US" dirty="0" smtClean="0"/>
              <a:t>Android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004048" y="2536174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Ссылка для скачивания на </a:t>
            </a:r>
            <a:r>
              <a:rPr lang="en-US" dirty="0" err="1" smtClean="0"/>
              <a:t>iOS</a:t>
            </a:r>
            <a:endParaRPr lang="ru-RU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91581" y="-1152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ГДЕ СКАЧАТЬ</a:t>
            </a:r>
            <a:endParaRPr lang="ru-RU" sz="6000" b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77314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1669</TotalTime>
  <Words>67</Words>
  <Application>Microsoft Office PowerPoint</Application>
  <PresentationFormat>Экран (4:3)</PresentationFormat>
  <Paragraphs>16</Paragraphs>
  <Slides>9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Calibri</vt:lpstr>
      <vt:lpstr>Тема Office</vt:lpstr>
      <vt:lpstr>Портал  «WEB-образование» school.72to.ru</vt:lpstr>
      <vt:lpstr>Интересные разделы</vt:lpstr>
      <vt:lpstr>КАК ВОЙТИ</vt:lpstr>
      <vt:lpstr>Регистрация на портале  gosuslugi.ru</vt:lpstr>
      <vt:lpstr>Презентация PowerPoint</vt:lpstr>
      <vt:lpstr>Мобильное приложение «Образование 72»</vt:lpstr>
      <vt:lpstr>ФУНКЦИОНАЛ</vt:lpstr>
      <vt:lpstr>ДОПОЛНИТЕЛЬНЫЕ ФУНКЦИИ</vt:lpstr>
      <vt:lpstr>www.admtyumen.ru раздел «Для граждан»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Портал «WEB-образование»</dc:title>
  <dc:creator>Admin</dc:creator>
  <cp:lastModifiedBy>Шистерова Надежда Петровна</cp:lastModifiedBy>
  <cp:revision>36</cp:revision>
  <dcterms:created xsi:type="dcterms:W3CDTF">2015-11-04T18:00:38Z</dcterms:created>
  <dcterms:modified xsi:type="dcterms:W3CDTF">2015-11-06T05:30:36Z</dcterms:modified>
</cp:coreProperties>
</file>