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dmtyume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1844824"/>
            <a:ext cx="838396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+mn-lt"/>
              </a:rPr>
              <a:t>Портал </a:t>
            </a:r>
            <a:br>
              <a:rPr lang="ru-RU" sz="66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6600" b="1" dirty="0" smtClean="0">
                <a:solidFill>
                  <a:schemeClr val="tx2"/>
                </a:solidFill>
                <a:latin typeface="+mn-lt"/>
              </a:rPr>
              <a:t>«</a:t>
            </a:r>
            <a:r>
              <a:rPr lang="en-US" sz="6600" b="1" dirty="0" smtClean="0">
                <a:solidFill>
                  <a:schemeClr val="tx2"/>
                </a:solidFill>
                <a:latin typeface="+mn-lt"/>
              </a:rPr>
              <a:t>WEB</a:t>
            </a:r>
            <a:r>
              <a:rPr lang="ru-RU" sz="6600" b="1" dirty="0" smtClean="0">
                <a:solidFill>
                  <a:schemeClr val="tx2"/>
                </a:solidFill>
                <a:latin typeface="+mn-lt"/>
              </a:rPr>
              <a:t>-образование»</a:t>
            </a:r>
            <a:br>
              <a:rPr lang="ru-RU" sz="66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school.72to.ru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83" y="202781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+mn-lt"/>
              </a:rPr>
              <a:t>Интересные разделы</a:t>
            </a:r>
            <a:endParaRPr lang="ru-RU" sz="6000" b="1" dirty="0">
              <a:latin typeface="+mn-lt"/>
            </a:endParaRPr>
          </a:p>
        </p:txBody>
      </p:sp>
      <p:pic>
        <p:nvPicPr>
          <p:cNvPr id="2052" name="Picture 4" descr="C:\Users\Admin\Desktop\оце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56641"/>
            <a:ext cx="2754471" cy="792088"/>
          </a:xfrm>
          <a:prstGeom prst="rect">
            <a:avLst/>
          </a:prstGeom>
          <a:noFill/>
        </p:spPr>
      </p:pic>
      <p:pic>
        <p:nvPicPr>
          <p:cNvPr id="2054" name="Picture 6" descr="C:\Users\Admin\Desktop\домашнее зад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336" y="2774065"/>
            <a:ext cx="3490913" cy="798951"/>
          </a:xfrm>
          <a:prstGeom prst="rect">
            <a:avLst/>
          </a:prstGeom>
          <a:noFill/>
        </p:spPr>
      </p:pic>
      <p:pic>
        <p:nvPicPr>
          <p:cNvPr id="2055" name="Picture 7" descr="C:\Users\Admin\Desktop\портфоли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509" y="2749119"/>
            <a:ext cx="2806980" cy="805102"/>
          </a:xfrm>
          <a:prstGeom prst="rect">
            <a:avLst/>
          </a:prstGeom>
          <a:noFill/>
        </p:spPr>
      </p:pic>
      <p:pic>
        <p:nvPicPr>
          <p:cNvPr id="2056" name="Picture 8" descr="C:\Users\Admin\Desktop\обще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2288" y="4759026"/>
            <a:ext cx="2808311" cy="830731"/>
          </a:xfrm>
          <a:prstGeom prst="rect">
            <a:avLst/>
          </a:prstGeom>
          <a:noFill/>
        </p:spPr>
      </p:pic>
      <p:pic>
        <p:nvPicPr>
          <p:cNvPr id="2058" name="Picture 10" descr="C:\Users\Admin\Desktop\доска объявлен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7690" y="3757481"/>
            <a:ext cx="3744416" cy="855207"/>
          </a:xfrm>
          <a:prstGeom prst="rect">
            <a:avLst/>
          </a:prstGeom>
          <a:noFill/>
        </p:spPr>
      </p:pic>
      <p:pic>
        <p:nvPicPr>
          <p:cNvPr id="2059" name="Picture 11" descr="C:\Users\Admin\Desktop\дневн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32" y="1849836"/>
            <a:ext cx="2825840" cy="803210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3528" y="272073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07704" y="3717032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03848" y="4653136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19872" y="5661248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Admin\Desktop\расписани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198" y="1857754"/>
            <a:ext cx="2736304" cy="789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+mn-lt"/>
              </a:rPr>
              <a:t>КАК ВОЙТИ</a:t>
            </a:r>
            <a:endParaRPr lang="ru-RU" sz="6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стр. 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482262" cy="4523691"/>
          </a:xfrm>
          <a:prstGeom prst="rect">
            <a:avLst/>
          </a:prstGeom>
          <a:noFill/>
        </p:spPr>
      </p:pic>
      <p:pic>
        <p:nvPicPr>
          <p:cNvPr id="4099" name="Picture 3" descr="C:\Users\Admin\Desktop\образование веб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133117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Регистрация на портале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sz="6000" b="1" dirty="0" smtClean="0"/>
              <a:t> </a:t>
            </a:r>
            <a:r>
              <a:rPr lang="en-US" sz="6000" b="1" dirty="0" smtClean="0"/>
              <a:t>gosuslugi.ru</a:t>
            </a:r>
            <a:endParaRPr lang="ru-RU" sz="6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4882676" cy="3312368"/>
          </a:xfrm>
        </p:spPr>
      </p:pic>
      <p:sp>
        <p:nvSpPr>
          <p:cNvPr id="7" name="TextBox 6"/>
          <p:cNvSpPr txBox="1"/>
          <p:nvPr/>
        </p:nvSpPr>
        <p:spPr>
          <a:xfrm>
            <a:off x="179512" y="2305035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Инструкция по регистрации доступна на сайте </a:t>
            </a:r>
            <a:r>
              <a:rPr lang="en-US" sz="2800" dirty="0" smtClean="0"/>
              <a:t>admtyumen.ru </a:t>
            </a:r>
            <a:r>
              <a:rPr lang="ru-RU" sz="2800" dirty="0" smtClean="0"/>
              <a:t> в разделе «Для граждан»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1925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Информационно-справочная служба по госуслугам Тюменской области </a:t>
            </a:r>
          </a:p>
          <a:p>
            <a:pPr algn="ctr"/>
            <a:r>
              <a:rPr lang="ru-RU" sz="2800" b="1" dirty="0" smtClean="0"/>
              <a:t>т.: 8-800-100-12-90</a:t>
            </a:r>
            <a:r>
              <a:rPr lang="ru-RU" sz="2800" dirty="0" smtClean="0"/>
              <a:t>. </a:t>
            </a:r>
            <a:r>
              <a:rPr lang="ru-RU" sz="2800" b="1" dirty="0" smtClean="0"/>
              <a:t>Звонок бесплатный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331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ак работать с сервисами электронной школы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42" y="692696"/>
            <a:ext cx="9028516" cy="50789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Мобильное приложение</a:t>
            </a:r>
            <a:r>
              <a:rPr lang="ru-RU" sz="6600" b="1" dirty="0" smtClean="0">
                <a:solidFill>
                  <a:schemeClr val="tx2"/>
                </a:solidFill>
              </a:rPr>
              <a:t/>
            </a:r>
            <a:br>
              <a:rPr lang="ru-RU" sz="6600" b="1" dirty="0" smtClean="0">
                <a:solidFill>
                  <a:schemeClr val="tx2"/>
                </a:solidFill>
              </a:rPr>
            </a:b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«Образование 72»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Admin\Desktop\ико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837" y="3068960"/>
            <a:ext cx="2600325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ФУНКЦИОНАЛ</a:t>
            </a:r>
            <a:endParaRPr lang="ru-RU" sz="6000" b="1" dirty="0"/>
          </a:p>
        </p:txBody>
      </p:sp>
      <p:pic>
        <p:nvPicPr>
          <p:cNvPr id="5124" name="Picture 4" descr="C:\Users\Admin\Desktop\DqIKp0Ycu_c - копия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984" y="2790848"/>
            <a:ext cx="5688632" cy="1194613"/>
          </a:xfrm>
          <a:prstGeom prst="rect">
            <a:avLst/>
          </a:prstGeom>
          <a:noFill/>
        </p:spPr>
      </p:pic>
      <p:pic>
        <p:nvPicPr>
          <p:cNvPr id="5125" name="Picture 5" descr="C:\Users\Admin\Desktop\DqIKp0Ycu_c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520" y="3975692"/>
            <a:ext cx="5400600" cy="1080120"/>
          </a:xfrm>
          <a:prstGeom prst="rect">
            <a:avLst/>
          </a:prstGeom>
          <a:noFill/>
        </p:spPr>
      </p:pic>
      <p:pic>
        <p:nvPicPr>
          <p:cNvPr id="5127" name="Picture 7" descr="C:\Users\Admin\Desktop\DqIKp0Ycu_c - копия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984" y="1784273"/>
            <a:ext cx="5400600" cy="1026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1439" y="1257704"/>
            <a:ext cx="5239033" cy="1377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81" y="-11527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>ДОПОЛНИТЕЛЬНЫЕ ФУНКЦИИ</a:t>
            </a:r>
            <a:endParaRPr lang="ru-RU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954580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 помощью мобильного приложения Вы сможете получать информацию о местонахождении  Вашего ребенка при активации </a:t>
            </a:r>
            <a:r>
              <a:rPr lang="ru-RU" sz="2800" dirty="0" err="1" smtClean="0"/>
              <a:t>геолокации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33" y="1298615"/>
            <a:ext cx="1076325" cy="12954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54191" y="1528930"/>
            <a:ext cx="4536504" cy="752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Местоположение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0" y="1562885"/>
            <a:ext cx="2421121" cy="430776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619672" y="2634926"/>
            <a:ext cx="1961767" cy="434034"/>
          </a:xfrm>
          <a:prstGeom prst="straightConnector1">
            <a:avLst/>
          </a:prstGeom>
          <a:ln w="28575">
            <a:solidFill>
              <a:srgbClr val="F0192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3" descr="C:\Users\Admin\Desktop\образование веб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3341" y="4293408"/>
            <a:ext cx="1853040" cy="2405701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08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328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www.admtyumen.ru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раздел «Для граждан»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32025"/>
            <a:ext cx="3024336" cy="3031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98651"/>
            <a:ext cx="3111939" cy="3154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24" y="2539937"/>
            <a:ext cx="346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Ссылка для скачивания на </a:t>
            </a:r>
            <a:r>
              <a:rPr lang="en-US" dirty="0" smtClean="0"/>
              <a:t>Android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253617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Ссылка для скачивания на </a:t>
            </a:r>
            <a:r>
              <a:rPr lang="en-US" dirty="0" err="1" smtClean="0"/>
              <a:t>iOS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1581" y="-11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ГДЕ СКАЧАТЬ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3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67</Words>
  <Application>Microsoft Office PowerPoint</Application>
  <PresentationFormat>Экран (4:3)</PresentationFormat>
  <Paragraphs>16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Портал  «WEB-образование» school.72to.ru</vt:lpstr>
      <vt:lpstr>Интересные разделы</vt:lpstr>
      <vt:lpstr>КАК ВОЙТИ</vt:lpstr>
      <vt:lpstr>Регистрация на портале  gosuslugi.ru</vt:lpstr>
      <vt:lpstr>Презентация PowerPoint</vt:lpstr>
      <vt:lpstr>Мобильное приложение «Образование 72»</vt:lpstr>
      <vt:lpstr>ФУНКЦИОНАЛ</vt:lpstr>
      <vt:lpstr>ДОПОЛНИТЕЛЬНЫЕ ФУНКЦИИ</vt:lpstr>
      <vt:lpstr>www.admtyumen.ru раздел «Для граждан»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«WEB-образование»</dc:title>
  <dc:creator>Admin</dc:creator>
  <cp:lastModifiedBy>Шистерова Надежда Петровна</cp:lastModifiedBy>
  <cp:revision>36</cp:revision>
  <dcterms:created xsi:type="dcterms:W3CDTF">2015-11-04T18:00:38Z</dcterms:created>
  <dcterms:modified xsi:type="dcterms:W3CDTF">2015-11-06T05:30:36Z</dcterms:modified>
</cp:coreProperties>
</file>