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106326"/>
            <a:ext cx="8825658" cy="2126511"/>
          </a:xfrm>
        </p:spPr>
        <p:txBody>
          <a:bodyPr/>
          <a:lstStyle/>
          <a:p>
            <a:pPr algn="ctr"/>
            <a:r>
              <a:rPr lang="ru-RU" sz="2800" dirty="0" err="1"/>
              <a:t>Черноковская</a:t>
            </a:r>
            <a:r>
              <a:rPr lang="ru-RU" sz="2800" dirty="0"/>
              <a:t> СОШ</a:t>
            </a:r>
            <a:br>
              <a:rPr lang="ru-RU" sz="2800" dirty="0"/>
            </a:br>
            <a:r>
              <a:rPr lang="ru-RU" sz="2800" dirty="0"/>
              <a:t> </a:t>
            </a:r>
            <a:r>
              <a:rPr lang="ru-RU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Единый день профилактики</a:t>
            </a:r>
            <a:br>
              <a:rPr lang="ru-RU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Акция: « Мы против жестокого обращения с детьми»</a:t>
            </a:r>
            <a:endParaRPr lang="ru-RU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460" y="2603499"/>
            <a:ext cx="5794744" cy="39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485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9404723" cy="1003941"/>
          </a:xfrm>
        </p:spPr>
        <p:txBody>
          <a:bodyPr/>
          <a:lstStyle/>
          <a:p>
            <a:r>
              <a:rPr lang="ru-RU" sz="2400" dirty="0"/>
              <a:t>В нашей школе был оформлен стенд на тему:</a:t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3200" dirty="0"/>
              <a:t>« Профилактика правонарушений»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77" y="1360967"/>
            <a:ext cx="10175358" cy="533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404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29246"/>
          </a:xfrm>
        </p:spPr>
        <p:txBody>
          <a:bodyPr/>
          <a:lstStyle/>
          <a:p>
            <a:r>
              <a:rPr lang="ru-RU" sz="2800" dirty="0"/>
              <a:t>Нас посетили прокурор </a:t>
            </a:r>
            <a:r>
              <a:rPr lang="ru-RU" sz="2800" dirty="0" err="1"/>
              <a:t>Вагайского</a:t>
            </a:r>
            <a:r>
              <a:rPr lang="ru-RU" sz="2800" dirty="0"/>
              <a:t> района Федоренко Р.И. и инспектор по делам несовершеннолетних Панкина Н.С.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9" y="1881963"/>
            <a:ext cx="6301563" cy="4827181"/>
          </a:xfrm>
          <a:prstGeom prst="rect">
            <a:avLst/>
          </a:prstGeom>
        </p:spPr>
      </p:pic>
      <p:sp>
        <p:nvSpPr>
          <p:cNvPr id="5" name="Загнутый угол 4"/>
          <p:cNvSpPr/>
          <p:nvPr/>
        </p:nvSpPr>
        <p:spPr>
          <a:xfrm>
            <a:off x="7868093" y="1881963"/>
            <a:ext cx="3827721" cy="451883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Была проведена, с учащимися 6-11 классов, профилактическая беседа об административной уголовной ответственности. Прокурор рассказал ученикам о соблюдение комендантского часа. </a:t>
            </a:r>
          </a:p>
        </p:txBody>
      </p:sp>
    </p:spTree>
    <p:extLst>
      <p:ext uri="{BB962C8B-B14F-4D97-AF65-F5344CB8AC3E}">
        <p14:creationId xmlns:p14="http://schemas.microsoft.com/office/powerpoint/2010/main" xmlns="" val="368420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244549"/>
            <a:ext cx="7843284" cy="58824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878186" y="1499191"/>
            <a:ext cx="3062177" cy="4316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Проведена профилактика преступлений в отношении несовершеннолетних. Преступления против половой неприкосновенности.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278476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Рисунок 3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3530" y="1678061"/>
            <a:ext cx="3594423" cy="296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4" descr="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88" y="1212113"/>
            <a:ext cx="3161414" cy="51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56794"/>
            <a:ext cx="8551444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Памятка для родителей </a:t>
            </a:r>
            <a:endParaRPr kumimoji="0" lang="ru-RU" altLang="ru-RU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 жестокого обращения с детьми</a:t>
            </a:r>
            <a:r>
              <a:rPr kumimoji="0" lang="ru-RU" altLang="ru-RU" sz="2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2714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7410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44949" y="977865"/>
            <a:ext cx="4731488" cy="5880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/>
              <a:t>Уважаемые папы и мамы!</a:t>
            </a:r>
            <a:endParaRPr lang="ru-RU" sz="1400" dirty="0"/>
          </a:p>
          <a:p>
            <a:r>
              <a:rPr lang="ru-RU" sz="1400" dirty="0"/>
              <a:t>В жизни человек встречается не только с добром, но и со злом, приоб­ретает не только положительный, но и отрицательный опыт.</a:t>
            </a:r>
          </a:p>
          <a:p>
            <a:r>
              <a:rPr lang="ru-RU" sz="1400" dirty="0"/>
              <a:t>Добро лечит сердце, зло ранит тело и душу, оставляя рубцы и шрамы на всю оставшуюся жизнь.</a:t>
            </a:r>
          </a:p>
          <a:p>
            <a:r>
              <a:rPr lang="ru-RU" sz="1400" b="1" dirty="0"/>
              <a:t>Запомните эти простые правила в нашей непростой жизни...</a:t>
            </a:r>
            <a:endParaRPr lang="ru-RU" sz="1400" dirty="0"/>
          </a:p>
          <a:p>
            <a:r>
              <a:rPr lang="ru-RU" sz="1400" dirty="0"/>
              <a:t>1.   Обсудите с подростком вопрос о помощи различных служб в </a:t>
            </a:r>
            <a:r>
              <a:rPr lang="ru-RU" sz="1400" dirty="0" smtClean="0"/>
              <a:t>ситуации</a:t>
            </a:r>
            <a:r>
              <a:rPr lang="ru-RU" sz="1400" dirty="0"/>
              <a:t>, сопряженной с риском для жизни.</a:t>
            </a:r>
          </a:p>
          <a:p>
            <a:r>
              <a:rPr lang="ru-RU" sz="1400" dirty="0"/>
              <a:t>2.   Проговорите с ним те номера телефонов, которыми он должен воспользоваться в ситуации, связанной с риском для жизни.</a:t>
            </a:r>
          </a:p>
          <a:p>
            <a:r>
              <a:rPr lang="ru-RU" sz="1400" dirty="0"/>
              <a:t>3.   Дайте ему ваши рабочие номера телефонов, а также номера теле­фонов людей, которым вы доверяете.</a:t>
            </a:r>
          </a:p>
          <a:p>
            <a:r>
              <a:rPr lang="ru-RU" sz="1400" dirty="0"/>
              <a:t>4.   Воспитывайте в ребенке привычку рассказывать вам не только о своих достижениях, но и о тревогах, сомнениях, страхах…</a:t>
            </a:r>
          </a:p>
        </p:txBody>
      </p:sp>
    </p:spTree>
    <p:extLst>
      <p:ext uri="{BB962C8B-B14F-4D97-AF65-F5344CB8AC3E}">
        <p14:creationId xmlns:p14="http://schemas.microsoft.com/office/powerpoint/2010/main" xmlns="" val="2450010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393406"/>
            <a:ext cx="10058400" cy="5657850"/>
          </a:xfrm>
          <a:prstGeom prst="rect">
            <a:avLst/>
          </a:prstGeom>
        </p:spPr>
      </p:pic>
      <p:sp>
        <p:nvSpPr>
          <p:cNvPr id="11" name="Загнутый угол 10"/>
          <p:cNvSpPr/>
          <p:nvPr/>
        </p:nvSpPr>
        <p:spPr>
          <a:xfrm>
            <a:off x="3413051" y="6051256"/>
            <a:ext cx="4795283" cy="44656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Акция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32291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42435"/>
          </a:xfrm>
        </p:spPr>
        <p:txBody>
          <a:bodyPr/>
          <a:lstStyle/>
          <a:p>
            <a:r>
              <a:rPr lang="ru-RU" sz="2400" dirty="0"/>
              <a:t>Ученики активно приняли участие в акции.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18" y="1095153"/>
            <a:ext cx="3857625" cy="532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914" y="1241768"/>
            <a:ext cx="3264197" cy="4446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282" y="871868"/>
            <a:ext cx="3455876" cy="55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905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2" y="531628"/>
            <a:ext cx="9431078" cy="57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575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89</TotalTime>
  <Words>139</Words>
  <Application>Microsoft Office PowerPoint</Application>
  <PresentationFormat>Произвольный</PresentationFormat>
  <Paragraphs>17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Ион</vt:lpstr>
      <vt:lpstr>Черноковская СОШ  Единый день профилактики Акция: « Мы против жестокого обращения с детьми»</vt:lpstr>
      <vt:lpstr>В нашей школе был оформлен стенд на тему:  « Профилактика правонарушений»</vt:lpstr>
      <vt:lpstr>Нас посетили прокурор Вагайского района Федоренко Р.И. и инспектор по делам несовершеннолетних Панкина Н.С.</vt:lpstr>
      <vt:lpstr>Слайд 4</vt:lpstr>
      <vt:lpstr>Слайд 5</vt:lpstr>
      <vt:lpstr>Слайд 6</vt:lpstr>
      <vt:lpstr>Ученики активно приняли участие в акции.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Единый день профилактики</dc:title>
  <dc:creator>Черное Черное</dc:creator>
  <cp:lastModifiedBy>скат</cp:lastModifiedBy>
  <cp:revision>10</cp:revision>
  <dcterms:created xsi:type="dcterms:W3CDTF">2016-04-29T10:01:08Z</dcterms:created>
  <dcterms:modified xsi:type="dcterms:W3CDTF">2016-05-04T06:43:03Z</dcterms:modified>
</cp:coreProperties>
</file>