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0" r:id="rId19"/>
    <p:sldId id="274" r:id="rId20"/>
    <p:sldId id="276" r:id="rId21"/>
    <p:sldId id="277" r:id="rId22"/>
    <p:sldId id="278" r:id="rId23"/>
    <p:sldId id="280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истратор\Desktop\Семинар библиотекарей Современная библиотека в общеобразовательной сред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Семинар библиотекарей Современная библиотека в общеобразовательной среде\2018-01-30_15-05-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90513"/>
            <a:ext cx="859155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4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Семинар библиотекарей Современная библиотека в общеобразовательной среде\gr_rab_bib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0"/>
            <a:ext cx="5086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4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Семинар библиотекарей Современная библиотека в общеобразовательной среде\rezhim_raboty_bibliote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4" y="260648"/>
            <a:ext cx="8877048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2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Семинар библиотекарей Современная библиотека в общеобразовательной среде\SAM_7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8880986" cy="66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8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Семинар библиотекарей Современная библиотека в общеобразовательной среде\s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287"/>
            <a:ext cx="6534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9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Семинар библиотекарей Современная библиотека в общеобразовательной среде\thum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3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0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Семинар библиотекарей Современная библиотека в общеобразовательной среде\0007-007-Zadachi-shkolnoj-bibliote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47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Семинар библиотекарей Современная библиотека в общеобразовательной среде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6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Семинар библиотекарей Современная библиотека в общеобразовательной среде\hello_html_m25ff5c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1"/>
            <a:ext cx="9134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9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Семинар библиотекарей Современная библиотека в общеобразовательной среде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9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еминар библиотекарей Современная библиотека в общеобразовательной среде\slide_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2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Семинар библиотекарей Современная библиотека в общеобразовательной среде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98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Семинар библиотекарей Современная библиотека в общеобразовательной среде\img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37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Семинар библиотекарей Современная библиотека в общеобразовательной среде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2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Семинар библиотекарей Современная библиотека в общеобразовательной среде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0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Семинар библиотекарей Современная библиотека в общеобразовательной среде\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1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истратор\Desktop\Семинар библиотекарей Современная библиотека в общеобразовательной среде\img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99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истратор\Desktop\Семинар библиотекарей Современная библиотека в общеобразовательной среде\slide_4 (1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841296"/>
            <a:ext cx="625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Семинар библиотекарей Современная библиотека в общеобразовательной среде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3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Вопросы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alt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Что собой сегодня представляет библиотекарь школы?</a:t>
            </a:r>
          </a:p>
          <a:p>
            <a:r>
              <a:rPr lang="ru-RU" alt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Чем он сегодня должен заниматься?</a:t>
            </a:r>
          </a:p>
          <a:p>
            <a:r>
              <a:rPr lang="ru-RU" alt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Какие виды социальных инструментов и сервисов для лучшего доступа к информации и образовательным текстам должны выбирать школьные </a:t>
            </a:r>
            <a:r>
              <a:rPr lang="ru-RU" alt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библиотеки для </a:t>
            </a:r>
            <a:r>
              <a:rPr lang="ru-RU" alt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работы с учащимися?</a:t>
            </a:r>
          </a:p>
          <a:p>
            <a:r>
              <a:rPr lang="ru-RU" alt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Чему конкретно необходимо обучать современных библиотекарей </a:t>
            </a:r>
            <a:r>
              <a:rPr lang="ru-RU" alt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школьных </a:t>
            </a:r>
            <a:r>
              <a:rPr lang="ru-RU" altLang="ru-RU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библиотек, чтобы помочь учащимся грамотно действовать с информацией 21 века?</a:t>
            </a:r>
          </a:p>
        </p:txBody>
      </p:sp>
    </p:spTree>
    <p:extLst>
      <p:ext uri="{BB962C8B-B14F-4D97-AF65-F5344CB8AC3E}">
        <p14:creationId xmlns:p14="http://schemas.microsoft.com/office/powerpoint/2010/main" val="12390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еминар библиотекарей Современная библиотека в общеобразовательной среде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5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Семинар библиотекарей Современная библиотека в общеобразовательной среде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7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Семинар библиотекарей Современная библиотека в общеобразовательной среде\slide_4 (1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492895"/>
            <a:ext cx="4984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чего начинается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7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Семинар библиотекарей Современная библиотека в общеобразовательной среде\0024-024-Grafik-raboty-bibliote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77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Семинар библиотекарей Современная библиотека в общеобразовательной среде\26939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2" y="260648"/>
            <a:ext cx="891559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89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68</Words>
  <Application>Microsoft Office PowerPoint</Application>
  <PresentationFormat>Экран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8</cp:revision>
  <dcterms:created xsi:type="dcterms:W3CDTF">2018-11-05T17:15:24Z</dcterms:created>
  <dcterms:modified xsi:type="dcterms:W3CDTF">2018-11-05T18:37:08Z</dcterms:modified>
</cp:coreProperties>
</file>